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11" r:id="rId5"/>
  </p:sldMasterIdLst>
  <p:notesMasterIdLst>
    <p:notesMasterId r:id="rId30"/>
  </p:notesMasterIdLst>
  <p:sldIdLst>
    <p:sldId id="4118" r:id="rId6"/>
    <p:sldId id="4140" r:id="rId7"/>
    <p:sldId id="4022" r:id="rId8"/>
    <p:sldId id="2076136322" r:id="rId9"/>
    <p:sldId id="4033" r:id="rId10"/>
    <p:sldId id="3989" r:id="rId11"/>
    <p:sldId id="4087" r:id="rId12"/>
    <p:sldId id="4003" r:id="rId13"/>
    <p:sldId id="2076136323" r:id="rId14"/>
    <p:sldId id="2076136346" r:id="rId15"/>
    <p:sldId id="2076136326" r:id="rId16"/>
    <p:sldId id="2076136347" r:id="rId17"/>
    <p:sldId id="4017" r:id="rId18"/>
    <p:sldId id="4090" r:id="rId19"/>
    <p:sldId id="2076136342" r:id="rId20"/>
    <p:sldId id="2076136341" r:id="rId21"/>
    <p:sldId id="2076136327" r:id="rId22"/>
    <p:sldId id="4010" r:id="rId23"/>
    <p:sldId id="2076136348" r:id="rId24"/>
    <p:sldId id="2076136331" r:id="rId25"/>
    <p:sldId id="2076136340" r:id="rId26"/>
    <p:sldId id="2076136332" r:id="rId27"/>
    <p:sldId id="4093" r:id="rId28"/>
    <p:sldId id="4122" r:id="rId29"/>
  </p:sldIdLst>
  <p:sldSz cx="12188825" cy="6858000"/>
  <p:notesSz cx="6858000" cy="9144000"/>
  <p:defaultTextStyle>
    <a:defPPr>
      <a:defRPr lang="en-US"/>
    </a:defPPr>
    <a:lvl1pPr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1pPr>
    <a:lvl2pPr marL="608013" indent="-150813"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2pPr>
    <a:lvl3pPr marL="1217613" indent="-303213"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3pPr>
    <a:lvl4pPr marL="1827213" indent="-455613"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4pPr>
    <a:lvl5pPr marL="2436813" indent="-608013"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0FFC65D-41EF-3CA3-A24F-F05E52C4B815}" name="Terryn Valikodath" initials="TV" userId="c6879fdfb14b48c2"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tch Neff" initials="MN" lastIdx="14" clrIdx="0"/>
  <p:cmAuthor id="2" name="Jon Munshaw (jmunshaw)" initials="JM(" lastIdx="9" clrIdx="1">
    <p:extLst>
      <p:ext uri="{19B8F6BF-5375-455C-9EA6-DF929625EA0E}">
        <p15:presenceInfo xmlns:p15="http://schemas.microsoft.com/office/powerpoint/2012/main" userId="S::jmunshaw@cisco.com::13f146cb-d028-4c7f-9d2f-e605ce7c7f34" providerId="AD"/>
      </p:ext>
    </p:extLst>
  </p:cmAuthor>
  <p:cmAuthor id="3" name="tvalikod" initials="TV" lastIdx="2" clrIdx="2">
    <p:extLst>
      <p:ext uri="{19B8F6BF-5375-455C-9EA6-DF929625EA0E}">
        <p15:presenceInfo xmlns:p15="http://schemas.microsoft.com/office/powerpoint/2012/main" userId="tvalikod" providerId="None"/>
      </p:ext>
    </p:extLst>
  </p:cmAuthor>
  <p:cmAuthor id="4" name="Pierre Cadieux (picadieu)" initials="PC(" lastIdx="8" clrIdx="3">
    <p:extLst>
      <p:ext uri="{19B8F6BF-5375-455C-9EA6-DF929625EA0E}">
        <p15:presenceInfo xmlns:p15="http://schemas.microsoft.com/office/powerpoint/2012/main" userId="S::picadieu@cisco.com::2dc2af32-21d6-4e6e-9ee0-084933792326" providerId="AD"/>
      </p:ext>
    </p:extLst>
  </p:cmAuthor>
  <p:cmAuthor id="5" name="Ellena, Kamah" initials="EK" lastIdx="12" clrIdx="4">
    <p:extLst>
      <p:ext uri="{19B8F6BF-5375-455C-9EA6-DF929625EA0E}">
        <p15:presenceInfo xmlns:p15="http://schemas.microsoft.com/office/powerpoint/2012/main" userId="S::kamah.ellena2@spectrumhealth.org::22fb7e75-0c8b-4815-b9e0-609d7866a2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4848"/>
    <a:srgbClr val="1C1C1C"/>
    <a:srgbClr val="606060"/>
    <a:srgbClr val="363638"/>
    <a:srgbClr val="272B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31"/>
    <p:restoredTop sz="89241" autoAdjust="0"/>
  </p:normalViewPr>
  <p:slideViewPr>
    <p:cSldViewPr snapToGrid="0">
      <p:cViewPr varScale="1">
        <p:scale>
          <a:sx n="73" d="100"/>
          <a:sy n="73" d="100"/>
        </p:scale>
        <p:origin x="715"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243872-15BB-284D-8710-2391297EBAA9}" type="datetimeFigureOut">
              <a:rPr lang="en-US" smtClean="0"/>
              <a:t>9/28/2023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FB6BC-FC15-B049-B0C7-E18A9474B942}" type="slidenum">
              <a:rPr lang="en-US" smtClean="0"/>
              <a:t>‹#›</a:t>
            </a:fld>
            <a:endParaRPr lang="en-US"/>
          </a:p>
        </p:txBody>
      </p:sp>
    </p:spTree>
    <p:extLst>
      <p:ext uri="{BB962C8B-B14F-4D97-AF65-F5344CB8AC3E}">
        <p14:creationId xmlns:p14="http://schemas.microsoft.com/office/powerpoint/2010/main" val="2139872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a:t>
            </a:fld>
            <a:endParaRPr lang="en-US"/>
          </a:p>
        </p:txBody>
      </p:sp>
    </p:spTree>
    <p:extLst>
      <p:ext uri="{BB962C8B-B14F-4D97-AF65-F5344CB8AC3E}">
        <p14:creationId xmlns:p14="http://schemas.microsoft.com/office/powerpoint/2010/main" val="538286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Write out findings in “report format” this eases the process of writing a report and allows you speak on findings during a conversation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342900" indent="-342900">
              <a:buFont typeface="Arial" panose="020B0604020202020204" pitchFamily="34" charset="0"/>
              <a:buChar char="•"/>
            </a:pPr>
            <a:r>
              <a:rPr lang="en-US" sz="1200" dirty="0"/>
              <a:t>Understand the timestamp of your data source and always try to convert to UTC when possible</a:t>
            </a:r>
          </a:p>
          <a:p>
            <a:pPr marL="342900" indent="-342900">
              <a:buFont typeface="Arial" panose="020B0604020202020204" pitchFamily="34" charset="0"/>
              <a:buChar char="•"/>
            </a:pPr>
            <a:r>
              <a:rPr lang="en-US" sz="1200" dirty="0"/>
              <a:t>Develops consistent timeline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16</a:t>
            </a:fld>
            <a:endParaRPr lang="en-US"/>
          </a:p>
        </p:txBody>
      </p:sp>
    </p:spTree>
    <p:extLst>
      <p:ext uri="{BB962C8B-B14F-4D97-AF65-F5344CB8AC3E}">
        <p14:creationId xmlns:p14="http://schemas.microsoft.com/office/powerpoint/2010/main" val="2577847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 the puzzle and look for missing pieces</a:t>
            </a:r>
          </a:p>
        </p:txBody>
      </p:sp>
      <p:sp>
        <p:nvSpPr>
          <p:cNvPr id="4" name="Slide Number Placeholder 3"/>
          <p:cNvSpPr>
            <a:spLocks noGrp="1"/>
          </p:cNvSpPr>
          <p:nvPr>
            <p:ph type="sldNum" sz="quarter" idx="5"/>
          </p:nvPr>
        </p:nvSpPr>
        <p:spPr/>
        <p:txBody>
          <a:bodyPr/>
          <a:lstStyle/>
          <a:p>
            <a:fld id="{481FB6BC-FC15-B049-B0C7-E18A9474B942}" type="slidenum">
              <a:rPr lang="en-US" smtClean="0"/>
              <a:t>17</a:t>
            </a:fld>
            <a:endParaRPr lang="en-US"/>
          </a:p>
        </p:txBody>
      </p:sp>
    </p:spTree>
    <p:extLst>
      <p:ext uri="{BB962C8B-B14F-4D97-AF65-F5344CB8AC3E}">
        <p14:creationId xmlns:p14="http://schemas.microsoft.com/office/powerpoint/2010/main" val="2159763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20</a:t>
            </a:fld>
            <a:endParaRPr lang="en-US"/>
          </a:p>
        </p:txBody>
      </p:sp>
    </p:spTree>
    <p:extLst>
      <p:ext uri="{BB962C8B-B14F-4D97-AF65-F5344CB8AC3E}">
        <p14:creationId xmlns:p14="http://schemas.microsoft.com/office/powerpoint/2010/main" val="3565542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21</a:t>
            </a:fld>
            <a:endParaRPr lang="en-US"/>
          </a:p>
        </p:txBody>
      </p:sp>
    </p:spTree>
    <p:extLst>
      <p:ext uri="{BB962C8B-B14F-4D97-AF65-F5344CB8AC3E}">
        <p14:creationId xmlns:p14="http://schemas.microsoft.com/office/powerpoint/2010/main" val="3903648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22</a:t>
            </a:fld>
            <a:endParaRPr lang="en-US"/>
          </a:p>
        </p:txBody>
      </p:sp>
    </p:spTree>
    <p:extLst>
      <p:ext uri="{BB962C8B-B14F-4D97-AF65-F5344CB8AC3E}">
        <p14:creationId xmlns:p14="http://schemas.microsoft.com/office/powerpoint/2010/main" val="2080117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23</a:t>
            </a:fld>
            <a:endParaRPr lang="en-US"/>
          </a:p>
        </p:txBody>
      </p:sp>
    </p:spTree>
    <p:extLst>
      <p:ext uri="{BB962C8B-B14F-4D97-AF65-F5344CB8AC3E}">
        <p14:creationId xmlns:p14="http://schemas.microsoft.com/office/powerpoint/2010/main" val="2567144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24</a:t>
            </a:fld>
            <a:endParaRPr lang="en-US"/>
          </a:p>
        </p:txBody>
      </p:sp>
    </p:spTree>
    <p:extLst>
      <p:ext uri="{BB962C8B-B14F-4D97-AF65-F5344CB8AC3E}">
        <p14:creationId xmlns:p14="http://schemas.microsoft.com/office/powerpoint/2010/main" val="4138041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a:t>
            </a:fld>
            <a:endParaRPr lang="en-US"/>
          </a:p>
        </p:txBody>
      </p:sp>
    </p:spTree>
    <p:extLst>
      <p:ext uri="{BB962C8B-B14F-4D97-AF65-F5344CB8AC3E}">
        <p14:creationId xmlns:p14="http://schemas.microsoft.com/office/powerpoint/2010/main" val="2830710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6</a:t>
            </a:fld>
            <a:endParaRPr lang="en-US"/>
          </a:p>
        </p:txBody>
      </p:sp>
    </p:spTree>
    <p:extLst>
      <p:ext uri="{BB962C8B-B14F-4D97-AF65-F5344CB8AC3E}">
        <p14:creationId xmlns:p14="http://schemas.microsoft.com/office/powerpoint/2010/main" val="1789085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7</a:t>
            </a:fld>
            <a:endParaRPr lang="en-US"/>
          </a:p>
        </p:txBody>
      </p:sp>
    </p:spTree>
    <p:extLst>
      <p:ext uri="{BB962C8B-B14F-4D97-AF65-F5344CB8AC3E}">
        <p14:creationId xmlns:p14="http://schemas.microsoft.com/office/powerpoint/2010/main" val="3519069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Rot="1" noChangeAspect="1" noChangeArrowheads="1" noTextEdit="1"/>
          </p:cNvSpPr>
          <p:nvPr>
            <p:ph type="sldImg"/>
          </p:nvPr>
        </p:nvSpPr>
        <p:spPr>
          <a:xfrm>
            <a:off x="381000" y="685800"/>
            <a:ext cx="6096000" cy="3429000"/>
          </a:xfrm>
          <a:ln/>
        </p:spPr>
      </p:sp>
      <p:sp>
        <p:nvSpPr>
          <p:cNvPr id="975875" name="Rectangle 3"/>
          <p:cNvSpPr>
            <a:spLocks noGrp="1" noChangeArrowheads="1"/>
          </p:cNvSpPr>
          <p:nvPr>
            <p:ph type="body" idx="1"/>
          </p:nvPr>
        </p:nvSpPr>
        <p:spPr>
          <a:xfrm>
            <a:off x="685638" y="4343914"/>
            <a:ext cx="5486727" cy="4114361"/>
          </a:xfrm>
        </p:spPr>
        <p:txBody>
          <a:bodyPr/>
          <a:lstStyle/>
          <a:p>
            <a:endParaRPr lang="en-GB" noProof="1"/>
          </a:p>
        </p:txBody>
      </p:sp>
    </p:spTree>
    <p:extLst>
      <p:ext uri="{BB962C8B-B14F-4D97-AF65-F5344CB8AC3E}">
        <p14:creationId xmlns:p14="http://schemas.microsoft.com/office/powerpoint/2010/main" val="88439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is not one thing</a:t>
            </a:r>
          </a:p>
          <a:p>
            <a:r>
              <a:rPr lang="en-US" dirty="0"/>
              <a:t>We often say it like it is just one specific task, but it has many components</a:t>
            </a:r>
          </a:p>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9</a:t>
            </a:fld>
            <a:endParaRPr lang="en-US"/>
          </a:p>
        </p:txBody>
      </p:sp>
    </p:spTree>
    <p:extLst>
      <p:ext uri="{BB962C8B-B14F-4D97-AF65-F5344CB8AC3E}">
        <p14:creationId xmlns:p14="http://schemas.microsoft.com/office/powerpoint/2010/main" val="2940136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11</a:t>
            </a:fld>
            <a:endParaRPr lang="en-US"/>
          </a:p>
        </p:txBody>
      </p:sp>
    </p:spTree>
    <p:extLst>
      <p:ext uri="{BB962C8B-B14F-4D97-AF65-F5344CB8AC3E}">
        <p14:creationId xmlns:p14="http://schemas.microsoft.com/office/powerpoint/2010/main" val="3566223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Write out findings in “report format” this eases the process of writing a report and allows you speak on findings during a conversation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342900" indent="-342900">
              <a:buFont typeface="Arial" panose="020B0604020202020204" pitchFamily="34" charset="0"/>
              <a:buChar char="•"/>
            </a:pPr>
            <a:r>
              <a:rPr lang="en-US" sz="1200" dirty="0"/>
              <a:t>Understand the timestamp of your data source and always try to convert to UTC when possible</a:t>
            </a:r>
          </a:p>
          <a:p>
            <a:pPr marL="342900" indent="-342900">
              <a:buFont typeface="Arial" panose="020B0604020202020204" pitchFamily="34" charset="0"/>
              <a:buChar char="•"/>
            </a:pPr>
            <a:r>
              <a:rPr lang="en-US" sz="1200" dirty="0"/>
              <a:t>Develops consistent timeline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12</a:t>
            </a:fld>
            <a:endParaRPr lang="en-US"/>
          </a:p>
        </p:txBody>
      </p:sp>
    </p:spTree>
    <p:extLst>
      <p:ext uri="{BB962C8B-B14F-4D97-AF65-F5344CB8AC3E}">
        <p14:creationId xmlns:p14="http://schemas.microsoft.com/office/powerpoint/2010/main" val="2831317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14</a:t>
            </a:fld>
            <a:endParaRPr lang="en-US"/>
          </a:p>
        </p:txBody>
      </p:sp>
    </p:spTree>
    <p:extLst>
      <p:ext uri="{BB962C8B-B14F-4D97-AF65-F5344CB8AC3E}">
        <p14:creationId xmlns:p14="http://schemas.microsoft.com/office/powerpoint/2010/main" val="26523310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777F90-D668-4D4C-9B08-C758D66E029E}"/>
              </a:ext>
            </a:extLst>
          </p:cNvPr>
          <p:cNvPicPr>
            <a:picLocks noChangeAspect="1"/>
          </p:cNvPicPr>
          <p:nvPr userDrawn="1"/>
        </p:nvPicPr>
        <p:blipFill>
          <a:blip r:embed="rId3"/>
          <a:stretch>
            <a:fillRect/>
          </a:stretch>
        </p:blipFill>
        <p:spPr>
          <a:xfrm>
            <a:off x="0" y="0"/>
            <a:ext cx="12188824" cy="6856214"/>
          </a:xfrm>
          <a:prstGeom prst="rect">
            <a:avLst/>
          </a:prstGeom>
        </p:spPr>
      </p:pic>
      <p:sp>
        <p:nvSpPr>
          <p:cNvPr id="7" name="Title 1">
            <a:extLst>
              <a:ext uri="{FF2B5EF4-FFF2-40B4-BE49-F238E27FC236}">
                <a16:creationId xmlns:a16="http://schemas.microsoft.com/office/drawing/2014/main" id="{894639DC-99F1-6741-9909-73E70C53F3EE}"/>
              </a:ext>
            </a:extLst>
          </p:cNvPr>
          <p:cNvSpPr>
            <a:spLocks noGrp="1"/>
          </p:cNvSpPr>
          <p:nvPr>
            <p:ph type="title" hasCustomPrompt="1"/>
          </p:nvPr>
        </p:nvSpPr>
        <p:spPr>
          <a:xfrm>
            <a:off x="5534891" y="814533"/>
            <a:ext cx="6179924" cy="2978616"/>
          </a:xfrm>
        </p:spPr>
        <p:txBody>
          <a:bodyPr anchor="b" anchorCtr="0">
            <a:noAutofit/>
          </a:bodyPr>
          <a:lstStyle>
            <a:lvl1pPr algn="l">
              <a:defRPr sz="6400"/>
            </a:lvl1pPr>
          </a:lstStyle>
          <a:p>
            <a:r>
              <a:rPr lang="en-US"/>
              <a:t>Title of deck </a:t>
            </a:r>
            <a:br>
              <a:rPr lang="en-US"/>
            </a:br>
            <a:r>
              <a:rPr lang="en-US"/>
              <a:t>goes here</a:t>
            </a:r>
          </a:p>
        </p:txBody>
      </p:sp>
      <p:sp>
        <p:nvSpPr>
          <p:cNvPr id="12" name="Subtitle 2">
            <a:extLst>
              <a:ext uri="{FF2B5EF4-FFF2-40B4-BE49-F238E27FC236}">
                <a16:creationId xmlns:a16="http://schemas.microsoft.com/office/drawing/2014/main" id="{FA0C24DF-C987-EA44-8717-251CD96F7B77}"/>
              </a:ext>
            </a:extLst>
          </p:cNvPr>
          <p:cNvSpPr>
            <a:spLocks noGrp="1"/>
          </p:cNvSpPr>
          <p:nvPr>
            <p:ph type="subTitle" idx="1" hasCustomPrompt="1"/>
          </p:nvPr>
        </p:nvSpPr>
        <p:spPr>
          <a:xfrm>
            <a:off x="5534891" y="4094653"/>
            <a:ext cx="6179924" cy="382097"/>
          </a:xfrm>
        </p:spPr>
        <p:txBody>
          <a:bodyPr>
            <a:normAutofit/>
          </a:bodyPr>
          <a:lstStyle>
            <a:lvl1pPr marL="0" indent="0" algn="l">
              <a:buNone/>
              <a:defRPr sz="2200" b="0" baseline="0">
                <a:solidFill>
                  <a:srgbClr val="FFFFFF"/>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Subhead</a:t>
            </a:r>
          </a:p>
        </p:txBody>
      </p:sp>
      <p:sp>
        <p:nvSpPr>
          <p:cNvPr id="13" name="Text Placeholder 11">
            <a:extLst>
              <a:ext uri="{FF2B5EF4-FFF2-40B4-BE49-F238E27FC236}">
                <a16:creationId xmlns:a16="http://schemas.microsoft.com/office/drawing/2014/main" id="{40FBD9C5-2778-6647-A207-4CB705D462B4}"/>
              </a:ext>
            </a:extLst>
          </p:cNvPr>
          <p:cNvSpPr>
            <a:spLocks noGrp="1"/>
          </p:cNvSpPr>
          <p:nvPr>
            <p:ph type="body" sz="quarter" idx="10" hasCustomPrompt="1"/>
          </p:nvPr>
        </p:nvSpPr>
        <p:spPr>
          <a:xfrm>
            <a:off x="5534891" y="4772632"/>
            <a:ext cx="6179924" cy="422396"/>
          </a:xfrm>
        </p:spPr>
        <p:txBody>
          <a:bodyPr/>
          <a:lstStyle>
            <a:lvl1pPr>
              <a:defRPr sz="2200"/>
            </a:lvl1pPr>
          </a:lstStyle>
          <a:p>
            <a:pPr lvl="0"/>
            <a:r>
              <a:rPr lang="en-US"/>
              <a:t>Date</a:t>
            </a:r>
          </a:p>
        </p:txBody>
      </p:sp>
      <p:sp>
        <p:nvSpPr>
          <p:cNvPr id="14" name="TextBox 13">
            <a:extLst>
              <a:ext uri="{FF2B5EF4-FFF2-40B4-BE49-F238E27FC236}">
                <a16:creationId xmlns:a16="http://schemas.microsoft.com/office/drawing/2014/main" id="{7247A3FD-109D-984A-810C-2C577EA6F43F}"/>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1976001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2" y="2"/>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p:nvSpPr>
          <p:cNvPr id="2" name="Title 1"/>
          <p:cNvSpPr>
            <a:spLocks noGrp="1"/>
          </p:cNvSpPr>
          <p:nvPr>
            <p:ph type="title"/>
          </p:nvPr>
        </p:nvSpPr>
        <p:spPr>
          <a:xfrm>
            <a:off x="2" y="-43700"/>
            <a:ext cx="12188824" cy="837515"/>
          </a:xfrm>
        </p:spPr>
        <p:txBody>
          <a:bodyPr/>
          <a:lstStyle/>
          <a:p>
            <a:r>
              <a:rPr lang="en-US"/>
              <a:t>Click to edit Master title style</a:t>
            </a:r>
          </a:p>
        </p:txBody>
      </p:sp>
      <p:sp>
        <p:nvSpPr>
          <p:cNvPr id="10" name="Subtitle 2"/>
          <p:cNvSpPr>
            <a:spLocks noGrp="1"/>
          </p:cNvSpPr>
          <p:nvPr>
            <p:ph type="subTitle" idx="1"/>
          </p:nvPr>
        </p:nvSpPr>
        <p:spPr>
          <a:xfrm>
            <a:off x="2" y="805965"/>
            <a:ext cx="12188824" cy="735225"/>
          </a:xfrm>
        </p:spPr>
        <p:txBody>
          <a:bodyPr>
            <a:normAutofit/>
          </a:bodyPr>
          <a:lstStyle>
            <a:lvl1pPr marL="0" indent="0" algn="ctr">
              <a:buNone/>
              <a:defRPr sz="2099">
                <a:solidFill>
                  <a:schemeClr val="tx1"/>
                </a:solidFill>
                <a:latin typeface="Calibri Light"/>
                <a:cs typeface="Calibri Light"/>
              </a:defRPr>
            </a:lvl1pPr>
            <a:lvl2pPr marL="609341" indent="0" algn="ctr">
              <a:buNone/>
              <a:defRPr>
                <a:solidFill>
                  <a:schemeClr val="tx1">
                    <a:tint val="75000"/>
                  </a:schemeClr>
                </a:solidFill>
              </a:defRPr>
            </a:lvl2pPr>
            <a:lvl3pPr marL="1218682" indent="0" algn="ctr">
              <a:buNone/>
              <a:defRPr>
                <a:solidFill>
                  <a:schemeClr val="tx1">
                    <a:tint val="75000"/>
                  </a:schemeClr>
                </a:solidFill>
              </a:defRPr>
            </a:lvl3pPr>
            <a:lvl4pPr marL="1828023" indent="0" algn="ctr">
              <a:buNone/>
              <a:defRPr>
                <a:solidFill>
                  <a:schemeClr val="tx1">
                    <a:tint val="75000"/>
                  </a:schemeClr>
                </a:solidFill>
              </a:defRPr>
            </a:lvl4pPr>
            <a:lvl5pPr marL="2437364" indent="0" algn="ctr">
              <a:buNone/>
              <a:defRPr>
                <a:solidFill>
                  <a:schemeClr val="tx1">
                    <a:tint val="75000"/>
                  </a:schemeClr>
                </a:solidFill>
              </a:defRPr>
            </a:lvl5pPr>
            <a:lvl6pPr marL="3046705" indent="0" algn="ctr">
              <a:buNone/>
              <a:defRPr>
                <a:solidFill>
                  <a:schemeClr val="tx1">
                    <a:tint val="75000"/>
                  </a:schemeClr>
                </a:solidFill>
              </a:defRPr>
            </a:lvl6pPr>
            <a:lvl7pPr marL="3656046" indent="0" algn="ctr">
              <a:buNone/>
              <a:defRPr>
                <a:solidFill>
                  <a:schemeClr val="tx1">
                    <a:tint val="75000"/>
                  </a:schemeClr>
                </a:solidFill>
              </a:defRPr>
            </a:lvl7pPr>
            <a:lvl8pPr marL="4265387" indent="0" algn="ctr">
              <a:buNone/>
              <a:defRPr>
                <a:solidFill>
                  <a:schemeClr val="tx1">
                    <a:tint val="75000"/>
                  </a:schemeClr>
                </a:solidFill>
              </a:defRPr>
            </a:lvl8pPr>
            <a:lvl9pPr marL="4874728" indent="0" algn="ctr">
              <a:buNone/>
              <a:defRPr>
                <a:solidFill>
                  <a:schemeClr val="tx1">
                    <a:tint val="75000"/>
                  </a:schemeClr>
                </a:solidFill>
              </a:defRPr>
            </a:lvl9pPr>
          </a:lstStyle>
          <a:p>
            <a:r>
              <a:rPr lang="en-US"/>
              <a:t>Click to edit Master subtitle style</a:t>
            </a:r>
          </a:p>
        </p:txBody>
      </p:sp>
      <p:sp>
        <p:nvSpPr>
          <p:cNvPr id="14" name="Text Placeholder 13"/>
          <p:cNvSpPr>
            <a:spLocks noGrp="1"/>
          </p:cNvSpPr>
          <p:nvPr>
            <p:ph type="body" sz="quarter" idx="11"/>
          </p:nvPr>
        </p:nvSpPr>
        <p:spPr>
          <a:xfrm>
            <a:off x="214114" y="4719365"/>
            <a:ext cx="4598318" cy="1967659"/>
          </a:xfrm>
        </p:spPr>
        <p:txBody>
          <a:bodyPr anchor="b"/>
          <a:lstStyle>
            <a:lvl1pPr marL="0" indent="0">
              <a:buNone/>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EC0E25EC-5984-BD4B-B018-F67C92E068F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295062" y="5905500"/>
            <a:ext cx="787400" cy="863600"/>
          </a:xfrm>
          <a:prstGeom prst="rect">
            <a:avLst/>
          </a:prstGeom>
        </p:spPr>
      </p:pic>
    </p:spTree>
    <p:extLst>
      <p:ext uri="{BB962C8B-B14F-4D97-AF65-F5344CB8AC3E}">
        <p14:creationId xmlns:p14="http://schemas.microsoft.com/office/powerpoint/2010/main" val="3356705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ide-by-side Header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60C836-6C75-A944-B3C5-10DD6AF8C326}"/>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9" name="Title 1">
            <a:extLst>
              <a:ext uri="{FF2B5EF4-FFF2-40B4-BE49-F238E27FC236}">
                <a16:creationId xmlns:a16="http://schemas.microsoft.com/office/drawing/2014/main" id="{D28C399E-2642-F443-B15D-79568C39CDE5}"/>
              </a:ext>
            </a:extLst>
          </p:cNvPr>
          <p:cNvSpPr>
            <a:spLocks noGrp="1"/>
          </p:cNvSpPr>
          <p:nvPr>
            <p:ph type="title" hasCustomPrompt="1"/>
          </p:nvPr>
        </p:nvSpPr>
        <p:spPr>
          <a:xfrm>
            <a:off x="725996" y="876301"/>
            <a:ext cx="4046135" cy="5278838"/>
          </a:xfrm>
        </p:spPr>
        <p:txBody>
          <a:bodyPr/>
          <a:lstStyle>
            <a:lvl1pPr>
              <a:defRPr>
                <a:solidFill>
                  <a:schemeClr val="accent1"/>
                </a:solidFill>
              </a:defRPr>
            </a:lvl1pPr>
          </a:lstStyle>
          <a:p>
            <a:r>
              <a:rPr lang="en-US"/>
              <a:t>Title only on this side</a:t>
            </a:r>
          </a:p>
        </p:txBody>
      </p:sp>
      <p:sp>
        <p:nvSpPr>
          <p:cNvPr id="11" name="Content Placeholder 3">
            <a:extLst>
              <a:ext uri="{FF2B5EF4-FFF2-40B4-BE49-F238E27FC236}">
                <a16:creationId xmlns:a16="http://schemas.microsoft.com/office/drawing/2014/main" id="{38DDBDFE-8A78-B849-B292-FCB93E262785}"/>
              </a:ext>
            </a:extLst>
          </p:cNvPr>
          <p:cNvSpPr>
            <a:spLocks noGrp="1"/>
          </p:cNvSpPr>
          <p:nvPr>
            <p:ph sz="quarter" idx="11" hasCustomPrompt="1"/>
          </p:nvPr>
        </p:nvSpPr>
        <p:spPr>
          <a:xfrm>
            <a:off x="6797676" y="1136650"/>
            <a:ext cx="4705212" cy="5018088"/>
          </a:xfrm>
        </p:spPr>
        <p:txBody>
          <a:bodyPr/>
          <a:lstStyle/>
          <a:p>
            <a:pPr lvl="0"/>
            <a:r>
              <a:rPr lang="en-US"/>
              <a:t>This is a great place for more content or an image</a:t>
            </a:r>
          </a:p>
        </p:txBody>
      </p:sp>
      <p:pic>
        <p:nvPicPr>
          <p:cNvPr id="13" name="Picture 12">
            <a:extLst>
              <a:ext uri="{FF2B5EF4-FFF2-40B4-BE49-F238E27FC236}">
                <a16:creationId xmlns:a16="http://schemas.microsoft.com/office/drawing/2014/main" id="{8CF366BD-2BC1-204A-AC87-8AE2429C8314}"/>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ABA4CF18-21D6-A349-947A-3FD43C8B4C23}"/>
              </a:ext>
            </a:extLst>
          </p:cNvPr>
          <p:cNvSpPr>
            <a:spLocks noGrp="1"/>
          </p:cNvSpPr>
          <p:nvPr>
            <p:ph type="ftr" sz="quarter" idx="12"/>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185033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1" y="0"/>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 y="-43700"/>
            <a:ext cx="12188824" cy="837515"/>
          </a:xfrm>
        </p:spPr>
        <p:txBody>
          <a:bodyPr/>
          <a:lstStyle>
            <a:lvl1pPr>
              <a:defRPr/>
            </a:lvl1pPr>
          </a:lstStyle>
          <a:p>
            <a:r>
              <a:rPr lang="en-US"/>
              <a:t>Title Goes Here</a:t>
            </a:r>
          </a:p>
        </p:txBody>
      </p:sp>
      <p:sp>
        <p:nvSpPr>
          <p:cNvPr id="10" name="Subtitle 2"/>
          <p:cNvSpPr>
            <a:spLocks noGrp="1"/>
          </p:cNvSpPr>
          <p:nvPr>
            <p:ph type="subTitle" idx="1" hasCustomPrompt="1"/>
          </p:nvPr>
        </p:nvSpPr>
        <p:spPr>
          <a:xfrm>
            <a:off x="1" y="805964"/>
            <a:ext cx="12188824" cy="735225"/>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sp>
        <p:nvSpPr>
          <p:cNvPr id="9" name="Text Placeholder 2">
            <a:extLst>
              <a:ext uri="{FF2B5EF4-FFF2-40B4-BE49-F238E27FC236}">
                <a16:creationId xmlns:a16="http://schemas.microsoft.com/office/drawing/2014/main" id="{BD888096-271E-D246-8D2B-A1B8B80106DD}"/>
              </a:ext>
            </a:extLst>
          </p:cNvPr>
          <p:cNvSpPr>
            <a:spLocks noGrp="1"/>
          </p:cNvSpPr>
          <p:nvPr>
            <p:ph idx="10" hasCustomPrompt="1"/>
          </p:nvPr>
        </p:nvSpPr>
        <p:spPr bwMode="auto">
          <a:xfrm>
            <a:off x="666964" y="1864224"/>
            <a:ext cx="8367854" cy="393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2" name="Picture 11">
            <a:extLst>
              <a:ext uri="{FF2B5EF4-FFF2-40B4-BE49-F238E27FC236}">
                <a16:creationId xmlns:a16="http://schemas.microsoft.com/office/drawing/2014/main" id="{66ED87E7-02FF-3C4C-86B3-031DF28A852B}"/>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4" name="Footer Placeholder 3">
            <a:extLst>
              <a:ext uri="{FF2B5EF4-FFF2-40B4-BE49-F238E27FC236}">
                <a16:creationId xmlns:a16="http://schemas.microsoft.com/office/drawing/2014/main" id="{9A16656B-D82D-1B45-87B1-5E1FE16F5490}"/>
              </a:ext>
            </a:extLst>
          </p:cNvPr>
          <p:cNvSpPr>
            <a:spLocks noGrp="1"/>
          </p:cNvSpPr>
          <p:nvPr>
            <p:ph type="ftr" sz="quarter" idx="11"/>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3321997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Divider 1">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C551ACC-9863-4B43-A921-DDEB6B692791}"/>
              </a:ext>
            </a:extLst>
          </p:cNvPr>
          <p:cNvSpPr>
            <a:spLocks noGrp="1"/>
          </p:cNvSpPr>
          <p:nvPr>
            <p:ph type="title" hasCustomPrompt="1"/>
          </p:nvPr>
        </p:nvSpPr>
        <p:spPr>
          <a:xfrm>
            <a:off x="474010" y="2847683"/>
            <a:ext cx="11240805" cy="837515"/>
          </a:xfrm>
        </p:spPr>
        <p:txBody>
          <a:bodyPr>
            <a:noAutofit/>
          </a:bodyPr>
          <a:lstStyle>
            <a:lvl1pPr algn="ctr">
              <a:defRPr sz="6400">
                <a:solidFill>
                  <a:schemeClr val="tx1"/>
                </a:solidFill>
              </a:defRPr>
            </a:lvl1pPr>
          </a:lstStyle>
          <a:p>
            <a:r>
              <a:rPr lang="en-US"/>
              <a:t>Title of New Section</a:t>
            </a:r>
          </a:p>
        </p:txBody>
      </p:sp>
      <p:sp>
        <p:nvSpPr>
          <p:cNvPr id="10" name="Subtitle 2">
            <a:extLst>
              <a:ext uri="{FF2B5EF4-FFF2-40B4-BE49-F238E27FC236}">
                <a16:creationId xmlns:a16="http://schemas.microsoft.com/office/drawing/2014/main" id="{FB6016DE-7897-0C4C-AA88-44123DD67F59}"/>
              </a:ext>
            </a:extLst>
          </p:cNvPr>
          <p:cNvSpPr>
            <a:spLocks noGrp="1"/>
          </p:cNvSpPr>
          <p:nvPr>
            <p:ph type="subTitle" idx="1" hasCustomPrompt="1"/>
          </p:nvPr>
        </p:nvSpPr>
        <p:spPr>
          <a:xfrm>
            <a:off x="474010" y="4094653"/>
            <a:ext cx="11240805" cy="735225"/>
          </a:xfrm>
        </p:spPr>
        <p:txBody>
          <a:bodyPr>
            <a:normAutofit/>
          </a:bodyPr>
          <a:lstStyle>
            <a:lvl1pPr marL="0" indent="0" algn="ctr">
              <a:buNone/>
              <a:defRPr sz="2100" b="0" baseline="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Subtitle of New Section Goes Here (not necessary)</a:t>
            </a:r>
          </a:p>
        </p:txBody>
      </p:sp>
      <p:pic>
        <p:nvPicPr>
          <p:cNvPr id="7" name="Picture 6">
            <a:extLst>
              <a:ext uri="{FF2B5EF4-FFF2-40B4-BE49-F238E27FC236}">
                <a16:creationId xmlns:a16="http://schemas.microsoft.com/office/drawing/2014/main" id="{A84313B6-ED91-C047-824A-5EB0AFDFA8E0}"/>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48FB0F5A-8DBC-274E-9943-3355DF250936}"/>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951383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Intro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777F90-D668-4D4C-9B08-C758D66E029E}"/>
              </a:ext>
            </a:extLst>
          </p:cNvPr>
          <p:cNvPicPr>
            <a:picLocks noChangeAspect="1"/>
          </p:cNvPicPr>
          <p:nvPr userDrawn="1"/>
        </p:nvPicPr>
        <p:blipFill>
          <a:blip r:embed="rId3"/>
          <a:stretch>
            <a:fillRect/>
          </a:stretch>
        </p:blipFill>
        <p:spPr>
          <a:xfrm>
            <a:off x="0" y="1786"/>
            <a:ext cx="12188824" cy="6856214"/>
          </a:xfrm>
          <a:prstGeom prst="rect">
            <a:avLst/>
          </a:prstGeom>
        </p:spPr>
      </p:pic>
      <p:sp>
        <p:nvSpPr>
          <p:cNvPr id="8" name="Text Placeholder 12">
            <a:extLst>
              <a:ext uri="{FF2B5EF4-FFF2-40B4-BE49-F238E27FC236}">
                <a16:creationId xmlns:a16="http://schemas.microsoft.com/office/drawing/2014/main" id="{B941468E-FBB7-5548-A3A0-13047EE6F66C}"/>
              </a:ext>
            </a:extLst>
          </p:cNvPr>
          <p:cNvSpPr>
            <a:spLocks noGrp="1"/>
          </p:cNvSpPr>
          <p:nvPr>
            <p:ph type="body" sz="quarter" idx="12" hasCustomPrompt="1"/>
          </p:nvPr>
        </p:nvSpPr>
        <p:spPr>
          <a:xfrm>
            <a:off x="5630780" y="1857502"/>
            <a:ext cx="5852159" cy="2319338"/>
          </a:xfrm>
        </p:spPr>
        <p:txBody>
          <a:bodyPr lIns="0" tIns="64008" rIns="0" anchor="b" anchorCtr="0"/>
          <a:lstStyle>
            <a:lvl1pPr>
              <a:defRPr sz="5000">
                <a:solidFill>
                  <a:schemeClr val="tx1"/>
                </a:solidFill>
              </a:defRPr>
            </a:lvl1pPr>
          </a:lstStyle>
          <a:p>
            <a:pPr lvl="0"/>
            <a:r>
              <a:rPr lang="en-US" dirty="0"/>
              <a:t>Name of presentation goes here and here and here</a:t>
            </a:r>
          </a:p>
        </p:txBody>
      </p:sp>
      <p:sp>
        <p:nvSpPr>
          <p:cNvPr id="9" name="Text Placeholder 12">
            <a:extLst>
              <a:ext uri="{FF2B5EF4-FFF2-40B4-BE49-F238E27FC236}">
                <a16:creationId xmlns:a16="http://schemas.microsoft.com/office/drawing/2014/main" id="{67669F84-4B45-AD48-BD55-9FB1C4F8CB71}"/>
              </a:ext>
            </a:extLst>
          </p:cNvPr>
          <p:cNvSpPr>
            <a:spLocks noGrp="1"/>
          </p:cNvSpPr>
          <p:nvPr>
            <p:ph type="body" sz="quarter" idx="13" hasCustomPrompt="1"/>
          </p:nvPr>
        </p:nvSpPr>
        <p:spPr>
          <a:xfrm>
            <a:off x="5630780" y="4355706"/>
            <a:ext cx="5852158" cy="458493"/>
          </a:xfrm>
        </p:spPr>
        <p:txBody>
          <a:bodyPr lIns="0" tIns="64008" rIns="0"/>
          <a:lstStyle>
            <a:lvl1pPr>
              <a:defRPr sz="2200" b="0" i="0">
                <a:solidFill>
                  <a:schemeClr val="tx1"/>
                </a:solidFill>
                <a:latin typeface="Calibri Light" panose="020F0302020204030204" pitchFamily="34" charset="0"/>
                <a:cs typeface="Calibri Light" panose="020F0302020204030204" pitchFamily="34" charset="0"/>
              </a:defRPr>
            </a:lvl1pPr>
          </a:lstStyle>
          <a:p>
            <a:pPr lvl="0"/>
            <a:r>
              <a:rPr lang="en-US" dirty="0"/>
              <a:t>Optional subhead or name of presenter</a:t>
            </a:r>
          </a:p>
        </p:txBody>
      </p:sp>
      <p:sp>
        <p:nvSpPr>
          <p:cNvPr id="10" name="Text Placeholder 12">
            <a:extLst>
              <a:ext uri="{FF2B5EF4-FFF2-40B4-BE49-F238E27FC236}">
                <a16:creationId xmlns:a16="http://schemas.microsoft.com/office/drawing/2014/main" id="{83731EF6-8AA9-7D4A-B6A3-C989EAFA5B8D}"/>
              </a:ext>
            </a:extLst>
          </p:cNvPr>
          <p:cNvSpPr>
            <a:spLocks noGrp="1"/>
          </p:cNvSpPr>
          <p:nvPr>
            <p:ph type="body" sz="quarter" idx="14" hasCustomPrompt="1"/>
          </p:nvPr>
        </p:nvSpPr>
        <p:spPr>
          <a:xfrm>
            <a:off x="5630780" y="4944986"/>
            <a:ext cx="5852158" cy="458493"/>
          </a:xfrm>
        </p:spPr>
        <p:txBody>
          <a:bodyPr lIns="0" tIns="64008" rIns="0"/>
          <a:lstStyle>
            <a:lvl1pPr>
              <a:defRPr sz="2200" b="0" i="0">
                <a:solidFill>
                  <a:schemeClr val="tx1"/>
                </a:solidFill>
                <a:latin typeface="Calibri Light" panose="020F0302020204030204" pitchFamily="34" charset="0"/>
                <a:cs typeface="Calibri Light" panose="020F0302020204030204" pitchFamily="34" charset="0"/>
              </a:defRPr>
            </a:lvl1pPr>
          </a:lstStyle>
          <a:p>
            <a:pPr lvl="0"/>
            <a:r>
              <a:rPr lang="en-US" dirty="0"/>
              <a:t>Date</a:t>
            </a:r>
          </a:p>
        </p:txBody>
      </p:sp>
      <p:sp>
        <p:nvSpPr>
          <p:cNvPr id="3" name="Footer Placeholder 2">
            <a:extLst>
              <a:ext uri="{FF2B5EF4-FFF2-40B4-BE49-F238E27FC236}">
                <a16:creationId xmlns:a16="http://schemas.microsoft.com/office/drawing/2014/main" id="{A1AB20C8-C427-E34C-9C86-822459DD1F33}"/>
              </a:ext>
            </a:extLst>
          </p:cNvPr>
          <p:cNvSpPr>
            <a:spLocks noGrp="1"/>
          </p:cNvSpPr>
          <p:nvPr>
            <p:ph type="ftr" sz="quarter" idx="15"/>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endParaRPr kumimoji="0" lang="en-US" sz="1000" b="0" i="0" u="none" strike="noStrike" kern="1200" cap="none" spc="0" normalizeH="0" baseline="0" noProof="0" dirty="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endParaRPr>
          </a:p>
        </p:txBody>
      </p:sp>
    </p:spTree>
    <p:extLst>
      <p:ext uri="{BB962C8B-B14F-4D97-AF65-F5344CB8AC3E}">
        <p14:creationId xmlns:p14="http://schemas.microsoft.com/office/powerpoint/2010/main" val="2668370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ide-by-side Header &amp; Subhea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E967A406-0C7A-AF4D-829C-1852CB1FBCEC}"/>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6" name="Title 5">
            <a:extLst>
              <a:ext uri="{FF2B5EF4-FFF2-40B4-BE49-F238E27FC236}">
                <a16:creationId xmlns:a16="http://schemas.microsoft.com/office/drawing/2014/main" id="{CD586D0D-042D-2947-839E-AAA443870F53}"/>
              </a:ext>
            </a:extLst>
          </p:cNvPr>
          <p:cNvSpPr>
            <a:spLocks noGrp="1"/>
          </p:cNvSpPr>
          <p:nvPr>
            <p:ph type="title" hasCustomPrompt="1"/>
          </p:nvPr>
        </p:nvSpPr>
        <p:spPr>
          <a:xfrm>
            <a:off x="725996" y="1136431"/>
            <a:ext cx="4046135" cy="1572723"/>
          </a:xfrm>
        </p:spPr>
        <p:txBody>
          <a:bodyPr anchor="b" anchorCtr="0"/>
          <a:lstStyle>
            <a:lvl1pPr algn="l">
              <a:defRPr>
                <a:solidFill>
                  <a:schemeClr val="accent1"/>
                </a:solidFill>
              </a:defRPr>
            </a:lvl1pPr>
          </a:lstStyle>
          <a:p>
            <a:r>
              <a:rPr lang="en-US" dirty="0"/>
              <a:t>Title for This, Can be Two lines</a:t>
            </a:r>
          </a:p>
        </p:txBody>
      </p:sp>
      <p:sp>
        <p:nvSpPr>
          <p:cNvPr id="13" name="Text Placeholder 12">
            <a:extLst>
              <a:ext uri="{FF2B5EF4-FFF2-40B4-BE49-F238E27FC236}">
                <a16:creationId xmlns:a16="http://schemas.microsoft.com/office/drawing/2014/main" id="{20B8C2DD-D802-1148-99E8-562F1E31099B}"/>
              </a:ext>
            </a:extLst>
          </p:cNvPr>
          <p:cNvSpPr>
            <a:spLocks noGrp="1"/>
          </p:cNvSpPr>
          <p:nvPr>
            <p:ph type="body" sz="quarter" idx="10" hasCustomPrompt="1"/>
          </p:nvPr>
        </p:nvSpPr>
        <p:spPr>
          <a:xfrm>
            <a:off x="725996" y="3013008"/>
            <a:ext cx="4046135" cy="3142131"/>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Content should go here. Only use bullets if you have more than one item to address. </a:t>
            </a:r>
            <a:endParaRPr lang="en-US" sz="2000" baseline="0" dirty="0">
              <a:solidFill>
                <a:schemeClr val="bg1"/>
              </a:solidFill>
            </a:endParaRPr>
          </a:p>
          <a:p>
            <a:endParaRPr lang="en-US" dirty="0"/>
          </a:p>
          <a:p>
            <a:endParaRPr lang="en-US" dirty="0"/>
          </a:p>
          <a:p>
            <a:endParaRPr lang="en-US" dirty="0"/>
          </a:p>
        </p:txBody>
      </p:sp>
      <p:sp>
        <p:nvSpPr>
          <p:cNvPr id="9" name="Content Placeholder 3">
            <a:extLst>
              <a:ext uri="{FF2B5EF4-FFF2-40B4-BE49-F238E27FC236}">
                <a16:creationId xmlns:a16="http://schemas.microsoft.com/office/drawing/2014/main" id="{11F462A8-E66A-EC49-81CD-C12CCE658C5F}"/>
              </a:ext>
            </a:extLst>
          </p:cNvPr>
          <p:cNvSpPr>
            <a:spLocks noGrp="1"/>
          </p:cNvSpPr>
          <p:nvPr>
            <p:ph sz="quarter" idx="11" hasCustomPrompt="1"/>
          </p:nvPr>
        </p:nvSpPr>
        <p:spPr>
          <a:xfrm>
            <a:off x="6797676" y="1136650"/>
            <a:ext cx="4705212" cy="5018088"/>
          </a:xfrm>
        </p:spPr>
        <p:txBody>
          <a:bodyPr/>
          <a:lstStyle/>
          <a:p>
            <a:pPr lvl="0"/>
            <a:r>
              <a:rPr lang="en-US" dirty="0"/>
              <a:t>This is a great place for more content or an image</a:t>
            </a:r>
          </a:p>
        </p:txBody>
      </p:sp>
      <p:sp>
        <p:nvSpPr>
          <p:cNvPr id="2" name="Footer Placeholder 1">
            <a:extLst>
              <a:ext uri="{FF2B5EF4-FFF2-40B4-BE49-F238E27FC236}">
                <a16:creationId xmlns:a16="http://schemas.microsoft.com/office/drawing/2014/main" id="{A31E64A7-85BA-E44B-AFF5-068C84E82219}"/>
              </a:ext>
            </a:extLst>
          </p:cNvPr>
          <p:cNvSpPr>
            <a:spLocks noGrp="1"/>
          </p:cNvSpPr>
          <p:nvPr>
            <p:ph type="ftr" sz="quarter" idx="12"/>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endParaRPr kumimoji="0" lang="en-US" sz="1000" b="0" i="0" u="none" strike="noStrike" kern="1200" cap="none" spc="0" normalizeH="0" baseline="0" noProof="0" dirty="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endParaRPr>
          </a:p>
        </p:txBody>
      </p:sp>
      <p:pic>
        <p:nvPicPr>
          <p:cNvPr id="14" name="Picture 13">
            <a:extLst>
              <a:ext uri="{FF2B5EF4-FFF2-40B4-BE49-F238E27FC236}">
                <a16:creationId xmlns:a16="http://schemas.microsoft.com/office/drawing/2014/main" id="{D40D53CD-E55B-A349-AC5C-EA18FFF2484A}"/>
              </a:ext>
            </a:extLst>
          </p:cNvPr>
          <p:cNvPicPr>
            <a:picLocks noChangeAspect="1"/>
          </p:cNvPicPr>
          <p:nvPr userDrawn="1"/>
        </p:nvPicPr>
        <p:blipFill>
          <a:blip r:embed="rId3"/>
          <a:stretch>
            <a:fillRect/>
          </a:stretch>
        </p:blipFill>
        <p:spPr>
          <a:xfrm>
            <a:off x="11295062" y="5905500"/>
            <a:ext cx="787400" cy="863600"/>
          </a:xfrm>
          <a:prstGeom prst="rect">
            <a:avLst/>
          </a:prstGeom>
        </p:spPr>
      </p:pic>
    </p:spTree>
    <p:extLst>
      <p:ext uri="{BB962C8B-B14F-4D97-AF65-F5344CB8AC3E}">
        <p14:creationId xmlns:p14="http://schemas.microsoft.com/office/powerpoint/2010/main" val="4067438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w/ Logo">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DFB05CF-AB93-004E-BABE-ADCD012A400E}"/>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endParaRPr kumimoji="0" lang="en-US" sz="1000" b="0" i="0" u="none" strike="noStrike" kern="1200" cap="none" spc="0" normalizeH="0" baseline="0" noProof="0" dirty="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endParaRPr>
          </a:p>
        </p:txBody>
      </p:sp>
      <p:pic>
        <p:nvPicPr>
          <p:cNvPr id="4" name="Picture 3">
            <a:extLst>
              <a:ext uri="{FF2B5EF4-FFF2-40B4-BE49-F238E27FC236}">
                <a16:creationId xmlns:a16="http://schemas.microsoft.com/office/drawing/2014/main" id="{BC72007F-AFCE-CB42-B695-851F6AF2944F}"/>
              </a:ext>
            </a:extLst>
          </p:cNvPr>
          <p:cNvPicPr>
            <a:picLocks noChangeAspect="1"/>
          </p:cNvPicPr>
          <p:nvPr userDrawn="1"/>
        </p:nvPicPr>
        <p:blipFill>
          <a:blip r:embed="rId2"/>
          <a:stretch>
            <a:fillRect/>
          </a:stretch>
        </p:blipFill>
        <p:spPr>
          <a:xfrm>
            <a:off x="11295062" y="5905500"/>
            <a:ext cx="787400" cy="863600"/>
          </a:xfrm>
          <a:prstGeom prst="rect">
            <a:avLst/>
          </a:prstGeom>
        </p:spPr>
      </p:pic>
    </p:spTree>
    <p:extLst>
      <p:ext uri="{BB962C8B-B14F-4D97-AF65-F5344CB8AC3E}">
        <p14:creationId xmlns:p14="http://schemas.microsoft.com/office/powerpoint/2010/main" val="1424652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tro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777F90-D668-4D4C-9B08-C758D66E029E}"/>
              </a:ext>
            </a:extLst>
          </p:cNvPr>
          <p:cNvPicPr>
            <a:picLocks noChangeAspect="1"/>
          </p:cNvPicPr>
          <p:nvPr userDrawn="1"/>
        </p:nvPicPr>
        <p:blipFill>
          <a:blip r:embed="rId3"/>
          <a:stretch>
            <a:fillRect/>
          </a:stretch>
        </p:blipFill>
        <p:spPr>
          <a:xfrm>
            <a:off x="0" y="1786"/>
            <a:ext cx="12188824" cy="6856214"/>
          </a:xfrm>
          <a:prstGeom prst="rect">
            <a:avLst/>
          </a:prstGeom>
        </p:spPr>
      </p:pic>
      <p:sp>
        <p:nvSpPr>
          <p:cNvPr id="8" name="Text Placeholder 12">
            <a:extLst>
              <a:ext uri="{FF2B5EF4-FFF2-40B4-BE49-F238E27FC236}">
                <a16:creationId xmlns:a16="http://schemas.microsoft.com/office/drawing/2014/main" id="{B941468E-FBB7-5548-A3A0-13047EE6F66C}"/>
              </a:ext>
            </a:extLst>
          </p:cNvPr>
          <p:cNvSpPr>
            <a:spLocks noGrp="1"/>
          </p:cNvSpPr>
          <p:nvPr>
            <p:ph type="body" sz="quarter" idx="12" hasCustomPrompt="1"/>
          </p:nvPr>
        </p:nvSpPr>
        <p:spPr>
          <a:xfrm>
            <a:off x="5630780" y="1857502"/>
            <a:ext cx="5852159" cy="2319338"/>
          </a:xfrm>
        </p:spPr>
        <p:txBody>
          <a:bodyPr lIns="0" tIns="64008" rIns="0" anchor="b" anchorCtr="0"/>
          <a:lstStyle>
            <a:lvl1pPr>
              <a:defRPr sz="5000">
                <a:solidFill>
                  <a:schemeClr val="tx1"/>
                </a:solidFill>
              </a:defRPr>
            </a:lvl1pPr>
          </a:lstStyle>
          <a:p>
            <a:pPr lvl="0"/>
            <a:r>
              <a:rPr lang="en-US"/>
              <a:t>Name of presentation goes here and here and here</a:t>
            </a:r>
          </a:p>
        </p:txBody>
      </p:sp>
      <p:sp>
        <p:nvSpPr>
          <p:cNvPr id="9" name="Text Placeholder 12">
            <a:extLst>
              <a:ext uri="{FF2B5EF4-FFF2-40B4-BE49-F238E27FC236}">
                <a16:creationId xmlns:a16="http://schemas.microsoft.com/office/drawing/2014/main" id="{67669F84-4B45-AD48-BD55-9FB1C4F8CB71}"/>
              </a:ext>
            </a:extLst>
          </p:cNvPr>
          <p:cNvSpPr>
            <a:spLocks noGrp="1"/>
          </p:cNvSpPr>
          <p:nvPr>
            <p:ph type="body" sz="quarter" idx="13" hasCustomPrompt="1"/>
          </p:nvPr>
        </p:nvSpPr>
        <p:spPr>
          <a:xfrm>
            <a:off x="5630780" y="4355706"/>
            <a:ext cx="5852158" cy="458493"/>
          </a:xfrm>
        </p:spPr>
        <p:txBody>
          <a:bodyPr lIns="0" tIns="64008" rIns="0"/>
          <a:lstStyle>
            <a:lvl1pPr>
              <a:defRPr sz="2200" b="0" i="0">
                <a:solidFill>
                  <a:schemeClr val="tx1"/>
                </a:solidFill>
                <a:latin typeface="Calibri Light" panose="020F0302020204030204" pitchFamily="34" charset="0"/>
                <a:cs typeface="Calibri Light" panose="020F0302020204030204" pitchFamily="34" charset="0"/>
              </a:defRPr>
            </a:lvl1pPr>
          </a:lstStyle>
          <a:p>
            <a:pPr lvl="0"/>
            <a:r>
              <a:rPr lang="en-US"/>
              <a:t>Optional subhead or name of presenter</a:t>
            </a:r>
          </a:p>
        </p:txBody>
      </p:sp>
      <p:sp>
        <p:nvSpPr>
          <p:cNvPr id="10" name="Text Placeholder 12">
            <a:extLst>
              <a:ext uri="{FF2B5EF4-FFF2-40B4-BE49-F238E27FC236}">
                <a16:creationId xmlns:a16="http://schemas.microsoft.com/office/drawing/2014/main" id="{83731EF6-8AA9-7D4A-B6A3-C989EAFA5B8D}"/>
              </a:ext>
            </a:extLst>
          </p:cNvPr>
          <p:cNvSpPr>
            <a:spLocks noGrp="1"/>
          </p:cNvSpPr>
          <p:nvPr>
            <p:ph type="body" sz="quarter" idx="14" hasCustomPrompt="1"/>
          </p:nvPr>
        </p:nvSpPr>
        <p:spPr>
          <a:xfrm>
            <a:off x="5630780" y="4944986"/>
            <a:ext cx="5852158" cy="458493"/>
          </a:xfrm>
        </p:spPr>
        <p:txBody>
          <a:bodyPr lIns="0" tIns="64008" rIns="0"/>
          <a:lstStyle>
            <a:lvl1pPr>
              <a:defRPr sz="2200" b="0" i="0">
                <a:solidFill>
                  <a:schemeClr val="tx1"/>
                </a:solidFill>
                <a:latin typeface="Calibri Light" panose="020F0302020204030204" pitchFamily="34" charset="0"/>
                <a:cs typeface="Calibri Light" panose="020F0302020204030204" pitchFamily="34" charset="0"/>
              </a:defRPr>
            </a:lvl1pPr>
          </a:lstStyle>
          <a:p>
            <a:pPr lvl="0"/>
            <a:r>
              <a:rPr lang="en-US"/>
              <a:t>Date</a:t>
            </a:r>
          </a:p>
        </p:txBody>
      </p:sp>
      <p:sp>
        <p:nvSpPr>
          <p:cNvPr id="3" name="Footer Placeholder 2">
            <a:extLst>
              <a:ext uri="{FF2B5EF4-FFF2-40B4-BE49-F238E27FC236}">
                <a16:creationId xmlns:a16="http://schemas.microsoft.com/office/drawing/2014/main" id="{A1AB20C8-C427-E34C-9C86-822459DD1F33}"/>
              </a:ext>
            </a:extLst>
          </p:cNvPr>
          <p:cNvSpPr>
            <a:spLocks noGrp="1"/>
          </p:cNvSpPr>
          <p:nvPr>
            <p:ph type="ftr" sz="quarter" idx="15"/>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401337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1">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C551ACC-9863-4B43-A921-DDEB6B692791}"/>
              </a:ext>
            </a:extLst>
          </p:cNvPr>
          <p:cNvSpPr>
            <a:spLocks noGrp="1"/>
          </p:cNvSpPr>
          <p:nvPr>
            <p:ph type="title" hasCustomPrompt="1"/>
          </p:nvPr>
        </p:nvSpPr>
        <p:spPr>
          <a:xfrm>
            <a:off x="474010" y="2847683"/>
            <a:ext cx="11240805" cy="837515"/>
          </a:xfrm>
        </p:spPr>
        <p:txBody>
          <a:bodyPr>
            <a:noAutofit/>
          </a:bodyPr>
          <a:lstStyle>
            <a:lvl1pPr algn="ctr">
              <a:defRPr sz="6400">
                <a:solidFill>
                  <a:schemeClr val="tx1"/>
                </a:solidFill>
              </a:defRPr>
            </a:lvl1pPr>
          </a:lstStyle>
          <a:p>
            <a:r>
              <a:rPr lang="en-US"/>
              <a:t>Title of New Section</a:t>
            </a:r>
          </a:p>
        </p:txBody>
      </p:sp>
      <p:sp>
        <p:nvSpPr>
          <p:cNvPr id="10" name="Subtitle 2">
            <a:extLst>
              <a:ext uri="{FF2B5EF4-FFF2-40B4-BE49-F238E27FC236}">
                <a16:creationId xmlns:a16="http://schemas.microsoft.com/office/drawing/2014/main" id="{FB6016DE-7897-0C4C-AA88-44123DD67F59}"/>
              </a:ext>
            </a:extLst>
          </p:cNvPr>
          <p:cNvSpPr>
            <a:spLocks noGrp="1"/>
          </p:cNvSpPr>
          <p:nvPr>
            <p:ph type="subTitle" idx="1" hasCustomPrompt="1"/>
          </p:nvPr>
        </p:nvSpPr>
        <p:spPr>
          <a:xfrm>
            <a:off x="474010" y="4094653"/>
            <a:ext cx="11240805" cy="735225"/>
          </a:xfrm>
        </p:spPr>
        <p:txBody>
          <a:bodyPr>
            <a:normAutofit/>
          </a:bodyPr>
          <a:lstStyle>
            <a:lvl1pPr marL="0" indent="0" algn="ctr">
              <a:buNone/>
              <a:defRPr sz="2100" b="0" baseline="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Subtitle of New Section Goes Here (not necessary)</a:t>
            </a:r>
          </a:p>
        </p:txBody>
      </p:sp>
      <p:pic>
        <p:nvPicPr>
          <p:cNvPr id="7" name="Picture 6">
            <a:extLst>
              <a:ext uri="{FF2B5EF4-FFF2-40B4-BE49-F238E27FC236}">
                <a16:creationId xmlns:a16="http://schemas.microsoft.com/office/drawing/2014/main" id="{A84313B6-ED91-C047-824A-5EB0AFDFA8E0}"/>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48FB0F5A-8DBC-274E-9943-3355DF250936}"/>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29343934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statem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0F04DB1-224B-0A43-94DE-AFD3CE4B913C}"/>
              </a:ext>
            </a:extLst>
          </p:cNvPr>
          <p:cNvSpPr/>
          <p:nvPr userDrawn="1"/>
        </p:nvSpPr>
        <p:spPr>
          <a:xfrm>
            <a:off x="3174" y="0"/>
            <a:ext cx="12185651" cy="4017195"/>
          </a:xfrm>
          <a:prstGeom prst="rect">
            <a:avLst/>
          </a:prstGeom>
          <a:solidFill>
            <a:srgbClr val="1C1C1C"/>
          </a:solid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 name="Graphic 5">
            <a:extLst>
              <a:ext uri="{FF2B5EF4-FFF2-40B4-BE49-F238E27FC236}">
                <a16:creationId xmlns:a16="http://schemas.microsoft.com/office/drawing/2014/main" id="{E00CE516-A123-9C43-AE4F-6CAC3C30D7AE}"/>
              </a:ext>
            </a:extLst>
          </p:cNvPr>
          <p:cNvSpPr/>
          <p:nvPr userDrawn="1"/>
        </p:nvSpPr>
        <p:spPr>
          <a:xfrm>
            <a:off x="4469100" y="262702"/>
            <a:ext cx="3242026" cy="3499616"/>
          </a:xfrm>
          <a:custGeom>
            <a:avLst/>
            <a:gdLst>
              <a:gd name="connsiteX0" fmla="*/ 2933241 w 2933242"/>
              <a:gd name="connsiteY0" fmla="*/ 1699912 h 3166298"/>
              <a:gd name="connsiteX1" fmla="*/ 1466723 w 2933242"/>
              <a:gd name="connsiteY1" fmla="*/ 3166299 h 3166298"/>
              <a:gd name="connsiteX2" fmla="*/ 578686 w 2933242"/>
              <a:gd name="connsiteY2" fmla="*/ 2866545 h 3166298"/>
              <a:gd name="connsiteX3" fmla="*/ 594066 w 2933242"/>
              <a:gd name="connsiteY3" fmla="*/ 2850116 h 3166298"/>
              <a:gd name="connsiteX4" fmla="*/ 651031 w 2933242"/>
              <a:gd name="connsiteY4" fmla="*/ 2789434 h 3166298"/>
              <a:gd name="connsiteX5" fmla="*/ 693470 w 2933242"/>
              <a:gd name="connsiteY5" fmla="*/ 2744516 h 3166298"/>
              <a:gd name="connsiteX6" fmla="*/ 758600 w 2933242"/>
              <a:gd name="connsiteY6" fmla="*/ 2675287 h 3166298"/>
              <a:gd name="connsiteX7" fmla="*/ 796577 w 2933242"/>
              <a:gd name="connsiteY7" fmla="*/ 2658859 h 3166298"/>
              <a:gd name="connsiteX8" fmla="*/ 1955816 w 2933242"/>
              <a:gd name="connsiteY8" fmla="*/ 2658859 h 3166298"/>
              <a:gd name="connsiteX9" fmla="*/ 2155193 w 2933242"/>
              <a:gd name="connsiteY9" fmla="*/ 2658859 h 3166298"/>
              <a:gd name="connsiteX10" fmla="*/ 2369572 w 2933242"/>
              <a:gd name="connsiteY10" fmla="*/ 2444620 h 3166298"/>
              <a:gd name="connsiteX11" fmla="*/ 2369572 w 2933242"/>
              <a:gd name="connsiteY11" fmla="*/ 2444525 h 3166298"/>
              <a:gd name="connsiteX12" fmla="*/ 2369572 w 2933242"/>
              <a:gd name="connsiteY12" fmla="*/ 985783 h 3166298"/>
              <a:gd name="connsiteX13" fmla="*/ 2384952 w 2933242"/>
              <a:gd name="connsiteY13" fmla="*/ 946753 h 3166298"/>
              <a:gd name="connsiteX14" fmla="*/ 2517871 w 2933242"/>
              <a:gd name="connsiteY14" fmla="*/ 805162 h 3166298"/>
              <a:gd name="connsiteX15" fmla="*/ 2577210 w 2933242"/>
              <a:gd name="connsiteY15" fmla="*/ 742106 h 3166298"/>
              <a:gd name="connsiteX16" fmla="*/ 2933241 w 2933242"/>
              <a:gd name="connsiteY16" fmla="*/ 1699912 h 3166298"/>
              <a:gd name="connsiteX17" fmla="*/ 2350489 w 2933242"/>
              <a:gd name="connsiteY17" fmla="*/ 867933 h 3166298"/>
              <a:gd name="connsiteX18" fmla="*/ 2523947 w 2933242"/>
              <a:gd name="connsiteY18" fmla="*/ 683798 h 3166298"/>
              <a:gd name="connsiteX19" fmla="*/ 2417138 w 2933242"/>
              <a:gd name="connsiteY19" fmla="*/ 583231 h 3166298"/>
              <a:gd name="connsiteX20" fmla="*/ 2248236 w 2933242"/>
              <a:gd name="connsiteY20" fmla="*/ 762618 h 3166298"/>
              <a:gd name="connsiteX21" fmla="*/ 2350489 w 2933242"/>
              <a:gd name="connsiteY21" fmla="*/ 867933 h 3166298"/>
              <a:gd name="connsiteX22" fmla="*/ 583148 w 2933242"/>
              <a:gd name="connsiteY22" fmla="*/ 2532082 h 3166298"/>
              <a:gd name="connsiteX23" fmla="*/ 409689 w 2933242"/>
              <a:gd name="connsiteY23" fmla="*/ 2716027 h 3166298"/>
              <a:gd name="connsiteX24" fmla="*/ 516499 w 2933242"/>
              <a:gd name="connsiteY24" fmla="*/ 2816594 h 3166298"/>
              <a:gd name="connsiteX25" fmla="*/ 685400 w 2933242"/>
              <a:gd name="connsiteY25" fmla="*/ 2637017 h 3166298"/>
              <a:gd name="connsiteX26" fmla="*/ 583148 w 2933242"/>
              <a:gd name="connsiteY26" fmla="*/ 2532082 h 3166298"/>
              <a:gd name="connsiteX27" fmla="*/ 1606050 w 2933242"/>
              <a:gd name="connsiteY27" fmla="*/ 1748914 h 3166298"/>
              <a:gd name="connsiteX28" fmla="*/ 1923915 w 2933242"/>
              <a:gd name="connsiteY28" fmla="*/ 1546261 h 3166298"/>
              <a:gd name="connsiteX29" fmla="*/ 1944812 w 2933242"/>
              <a:gd name="connsiteY29" fmla="*/ 1549015 h 3166298"/>
              <a:gd name="connsiteX30" fmla="*/ 1947841 w 2933242"/>
              <a:gd name="connsiteY30" fmla="*/ 1559366 h 3166298"/>
              <a:gd name="connsiteX31" fmla="*/ 1933220 w 2933242"/>
              <a:gd name="connsiteY31" fmla="*/ 1643884 h 3166298"/>
              <a:gd name="connsiteX32" fmla="*/ 1945638 w 2933242"/>
              <a:gd name="connsiteY32" fmla="*/ 1661091 h 3166298"/>
              <a:gd name="connsiteX33" fmla="*/ 1957809 w 2933242"/>
              <a:gd name="connsiteY33" fmla="*/ 1657653 h 3166298"/>
              <a:gd name="connsiteX34" fmla="*/ 2043257 w 2933242"/>
              <a:gd name="connsiteY34" fmla="*/ 1582822 h 3166298"/>
              <a:gd name="connsiteX35" fmla="*/ 2035567 w 2933242"/>
              <a:gd name="connsiteY35" fmla="*/ 1376465 h 3166298"/>
              <a:gd name="connsiteX36" fmla="*/ 1855842 w 2933242"/>
              <a:gd name="connsiteY36" fmla="*/ 1173812 h 3166298"/>
              <a:gd name="connsiteX37" fmla="*/ 1817865 w 2933242"/>
              <a:gd name="connsiteY37" fmla="*/ 1148931 h 3166298"/>
              <a:gd name="connsiteX38" fmla="*/ 1804953 w 2933242"/>
              <a:gd name="connsiteY38" fmla="*/ 1140670 h 3166298"/>
              <a:gd name="connsiteX39" fmla="*/ 1781503 w 2933242"/>
              <a:gd name="connsiteY39" fmla="*/ 1125665 h 3166298"/>
              <a:gd name="connsiteX40" fmla="*/ 1767926 w 2933242"/>
              <a:gd name="connsiteY40" fmla="*/ 1117118 h 3166298"/>
              <a:gd name="connsiteX41" fmla="*/ 1747324 w 2933242"/>
              <a:gd name="connsiteY41" fmla="*/ 1104203 h 3166298"/>
              <a:gd name="connsiteX42" fmla="*/ 1734127 w 2933242"/>
              <a:gd name="connsiteY42" fmla="*/ 1096037 h 3166298"/>
              <a:gd name="connsiteX43" fmla="*/ 1714569 w 2933242"/>
              <a:gd name="connsiteY43" fmla="*/ 1084261 h 3166298"/>
              <a:gd name="connsiteX44" fmla="*/ 1702891 w 2933242"/>
              <a:gd name="connsiteY44" fmla="*/ 1077139 h 3166298"/>
              <a:gd name="connsiteX45" fmla="*/ 1683238 w 2933242"/>
              <a:gd name="connsiteY45" fmla="*/ 1065553 h 3166298"/>
              <a:gd name="connsiteX46" fmla="*/ 1673744 w 2933242"/>
              <a:gd name="connsiteY46" fmla="*/ 1059950 h 3166298"/>
              <a:gd name="connsiteX47" fmla="*/ 1652857 w 2933242"/>
              <a:gd name="connsiteY47" fmla="*/ 1047890 h 3166298"/>
              <a:gd name="connsiteX48" fmla="*/ 1646590 w 2933242"/>
              <a:gd name="connsiteY48" fmla="*/ 1044281 h 3166298"/>
              <a:gd name="connsiteX49" fmla="*/ 1596841 w 2933242"/>
              <a:gd name="connsiteY49" fmla="*/ 1016742 h 3166298"/>
              <a:gd name="connsiteX50" fmla="*/ 1511393 w 2933242"/>
              <a:gd name="connsiteY50" fmla="*/ 973818 h 3166298"/>
              <a:gd name="connsiteX51" fmla="*/ 1511393 w 2933242"/>
              <a:gd name="connsiteY51" fmla="*/ 2055647 h 3166298"/>
              <a:gd name="connsiteX52" fmla="*/ 1609943 w 2933242"/>
              <a:gd name="connsiteY52" fmla="*/ 1964577 h 3166298"/>
              <a:gd name="connsiteX53" fmla="*/ 1616969 w 2933242"/>
              <a:gd name="connsiteY53" fmla="*/ 1944065 h 3166298"/>
              <a:gd name="connsiteX54" fmla="*/ 1590385 w 2933242"/>
              <a:gd name="connsiteY54" fmla="*/ 1778922 h 3166298"/>
              <a:gd name="connsiteX55" fmla="*/ 1606050 w 2933242"/>
              <a:gd name="connsiteY55" fmla="*/ 1748914 h 3166298"/>
              <a:gd name="connsiteX56" fmla="*/ 1672509 w 2933242"/>
              <a:gd name="connsiteY56" fmla="*/ 2475388 h 3166298"/>
              <a:gd name="connsiteX57" fmla="*/ 2057973 w 2933242"/>
              <a:gd name="connsiteY57" fmla="*/ 2074925 h 3166298"/>
              <a:gd name="connsiteX58" fmla="*/ 2086456 w 2933242"/>
              <a:gd name="connsiteY58" fmla="*/ 1984329 h 3166298"/>
              <a:gd name="connsiteX59" fmla="*/ 2054555 w 2933242"/>
              <a:gd name="connsiteY59" fmla="*/ 1725648 h 3166298"/>
              <a:gd name="connsiteX60" fmla="*/ 2052561 w 2933242"/>
              <a:gd name="connsiteY60" fmla="*/ 1680445 h 3166298"/>
              <a:gd name="connsiteX61" fmla="*/ 1724917 w 2933242"/>
              <a:gd name="connsiteY61" fmla="*/ 1967046 h 3166298"/>
              <a:gd name="connsiteX62" fmla="*/ 1638520 w 2933242"/>
              <a:gd name="connsiteY62" fmla="*/ 2459624 h 3166298"/>
              <a:gd name="connsiteX63" fmla="*/ 1656464 w 2933242"/>
              <a:gd name="connsiteY63" fmla="*/ 2481380 h 3166298"/>
              <a:gd name="connsiteX64" fmla="*/ 1672699 w 2933242"/>
              <a:gd name="connsiteY64" fmla="*/ 2475388 h 3166298"/>
              <a:gd name="connsiteX65" fmla="*/ 891519 w 2933242"/>
              <a:gd name="connsiteY65" fmla="*/ 1679970 h 3166298"/>
              <a:gd name="connsiteX66" fmla="*/ 889430 w 2933242"/>
              <a:gd name="connsiteY66" fmla="*/ 1725648 h 3166298"/>
              <a:gd name="connsiteX67" fmla="*/ 857624 w 2933242"/>
              <a:gd name="connsiteY67" fmla="*/ 1984804 h 3166298"/>
              <a:gd name="connsiteX68" fmla="*/ 886107 w 2933242"/>
              <a:gd name="connsiteY68" fmla="*/ 2075400 h 3166298"/>
              <a:gd name="connsiteX69" fmla="*/ 1271571 w 2933242"/>
              <a:gd name="connsiteY69" fmla="*/ 2475863 h 3166298"/>
              <a:gd name="connsiteX70" fmla="*/ 1299759 w 2933242"/>
              <a:gd name="connsiteY70" fmla="*/ 2476376 h 3166298"/>
              <a:gd name="connsiteX71" fmla="*/ 1305750 w 2933242"/>
              <a:gd name="connsiteY71" fmla="*/ 2459909 h 3166298"/>
              <a:gd name="connsiteX72" fmla="*/ 1219258 w 2933242"/>
              <a:gd name="connsiteY72" fmla="*/ 1966951 h 3166298"/>
              <a:gd name="connsiteX73" fmla="*/ 1326922 w 2933242"/>
              <a:gd name="connsiteY73" fmla="*/ 1944065 h 3166298"/>
              <a:gd name="connsiteX74" fmla="*/ 1333852 w 2933242"/>
              <a:gd name="connsiteY74" fmla="*/ 1964577 h 3166298"/>
              <a:gd name="connsiteX75" fmla="*/ 1432022 w 2933242"/>
              <a:gd name="connsiteY75" fmla="*/ 2055267 h 3166298"/>
              <a:gd name="connsiteX76" fmla="*/ 1432022 w 2933242"/>
              <a:gd name="connsiteY76" fmla="*/ 974008 h 3166298"/>
              <a:gd name="connsiteX77" fmla="*/ 1347429 w 2933242"/>
              <a:gd name="connsiteY77" fmla="*/ 1016742 h 3166298"/>
              <a:gd name="connsiteX78" fmla="*/ 1297679 w 2933242"/>
              <a:gd name="connsiteY78" fmla="*/ 1044281 h 3166298"/>
              <a:gd name="connsiteX79" fmla="*/ 1291413 w 2933242"/>
              <a:gd name="connsiteY79" fmla="*/ 1047890 h 3166298"/>
              <a:gd name="connsiteX80" fmla="*/ 1270431 w 2933242"/>
              <a:gd name="connsiteY80" fmla="*/ 1059950 h 3166298"/>
              <a:gd name="connsiteX81" fmla="*/ 1260937 w 2933242"/>
              <a:gd name="connsiteY81" fmla="*/ 1065553 h 3166298"/>
              <a:gd name="connsiteX82" fmla="*/ 1241284 w 2933242"/>
              <a:gd name="connsiteY82" fmla="*/ 1077139 h 3166298"/>
              <a:gd name="connsiteX83" fmla="*/ 1229606 w 2933242"/>
              <a:gd name="connsiteY83" fmla="*/ 1084261 h 3166298"/>
              <a:gd name="connsiteX84" fmla="*/ 1210618 w 2933242"/>
              <a:gd name="connsiteY84" fmla="*/ 1096037 h 3166298"/>
              <a:gd name="connsiteX85" fmla="*/ 1197326 w 2933242"/>
              <a:gd name="connsiteY85" fmla="*/ 1104203 h 3166298"/>
              <a:gd name="connsiteX86" fmla="*/ 1176629 w 2933242"/>
              <a:gd name="connsiteY86" fmla="*/ 1117118 h 3166298"/>
              <a:gd name="connsiteX87" fmla="*/ 1163052 w 2933242"/>
              <a:gd name="connsiteY87" fmla="*/ 1125665 h 3166298"/>
              <a:gd name="connsiteX88" fmla="*/ 1139601 w 2933242"/>
              <a:gd name="connsiteY88" fmla="*/ 1140670 h 3166298"/>
              <a:gd name="connsiteX89" fmla="*/ 1126689 w 2933242"/>
              <a:gd name="connsiteY89" fmla="*/ 1148931 h 3166298"/>
              <a:gd name="connsiteX90" fmla="*/ 1088713 w 2933242"/>
              <a:gd name="connsiteY90" fmla="*/ 1173812 h 3166298"/>
              <a:gd name="connsiteX91" fmla="*/ 909083 w 2933242"/>
              <a:gd name="connsiteY91" fmla="*/ 1376465 h 3166298"/>
              <a:gd name="connsiteX92" fmla="*/ 901298 w 2933242"/>
              <a:gd name="connsiteY92" fmla="*/ 1582347 h 3166298"/>
              <a:gd name="connsiteX93" fmla="*/ 986745 w 2933242"/>
              <a:gd name="connsiteY93" fmla="*/ 1657084 h 3166298"/>
              <a:gd name="connsiteX94" fmla="*/ 1007775 w 2933242"/>
              <a:gd name="connsiteY94" fmla="*/ 1655669 h 3166298"/>
              <a:gd name="connsiteX95" fmla="*/ 1011240 w 2933242"/>
              <a:gd name="connsiteY95" fmla="*/ 1643314 h 3166298"/>
              <a:gd name="connsiteX96" fmla="*/ 996809 w 2933242"/>
              <a:gd name="connsiteY96" fmla="*/ 1559366 h 3166298"/>
              <a:gd name="connsiteX97" fmla="*/ 1010386 w 2933242"/>
              <a:gd name="connsiteY97" fmla="*/ 1543231 h 3166298"/>
              <a:gd name="connsiteX98" fmla="*/ 1020734 w 2933242"/>
              <a:gd name="connsiteY98" fmla="*/ 1546261 h 3166298"/>
              <a:gd name="connsiteX99" fmla="*/ 1338599 w 2933242"/>
              <a:gd name="connsiteY99" fmla="*/ 1748914 h 3166298"/>
              <a:gd name="connsiteX100" fmla="*/ 1354075 w 2933242"/>
              <a:gd name="connsiteY100" fmla="*/ 1778922 h 3166298"/>
              <a:gd name="connsiteX101" fmla="*/ 1471233 w 2933242"/>
              <a:gd name="connsiteY101" fmla="*/ 873726 h 3166298"/>
              <a:gd name="connsiteX102" fmla="*/ 1485189 w 2933242"/>
              <a:gd name="connsiteY102" fmla="*/ 878949 h 3166298"/>
              <a:gd name="connsiteX103" fmla="*/ 1598550 w 2933242"/>
              <a:gd name="connsiteY103" fmla="*/ 933363 h 3166298"/>
              <a:gd name="connsiteX104" fmla="*/ 1612981 w 2933242"/>
              <a:gd name="connsiteY104" fmla="*/ 842483 h 3166298"/>
              <a:gd name="connsiteX105" fmla="*/ 1600734 w 2933242"/>
              <a:gd name="connsiteY105" fmla="*/ 825486 h 3166298"/>
              <a:gd name="connsiteX106" fmla="*/ 1598360 w 2933242"/>
              <a:gd name="connsiteY106" fmla="*/ 825294 h 3166298"/>
              <a:gd name="connsiteX107" fmla="*/ 1345340 w 2933242"/>
              <a:gd name="connsiteY107" fmla="*/ 823870 h 3166298"/>
              <a:gd name="connsiteX108" fmla="*/ 1330358 w 2933242"/>
              <a:gd name="connsiteY108" fmla="*/ 838890 h 3166298"/>
              <a:gd name="connsiteX109" fmla="*/ 1330529 w 2933242"/>
              <a:gd name="connsiteY109" fmla="*/ 841153 h 3166298"/>
              <a:gd name="connsiteX110" fmla="*/ 1345150 w 2933242"/>
              <a:gd name="connsiteY110" fmla="*/ 932698 h 3166298"/>
              <a:gd name="connsiteX111" fmla="*/ 1457277 w 2933242"/>
              <a:gd name="connsiteY111" fmla="*/ 878949 h 3166298"/>
              <a:gd name="connsiteX112" fmla="*/ 548969 w 2933242"/>
              <a:gd name="connsiteY112" fmla="*/ 2453261 h 3166298"/>
              <a:gd name="connsiteX113" fmla="*/ 564349 w 2933242"/>
              <a:gd name="connsiteY113" fmla="*/ 2414231 h 3166298"/>
              <a:gd name="connsiteX114" fmla="*/ 564349 w 2933242"/>
              <a:gd name="connsiteY114" fmla="*/ 955300 h 3166298"/>
              <a:gd name="connsiteX115" fmla="*/ 778633 w 2933242"/>
              <a:gd name="connsiteY115" fmla="*/ 740776 h 3166298"/>
              <a:gd name="connsiteX116" fmla="*/ 778918 w 2933242"/>
              <a:gd name="connsiteY116" fmla="*/ 740776 h 3166298"/>
              <a:gd name="connsiteX117" fmla="*/ 1268437 w 2933242"/>
              <a:gd name="connsiteY117" fmla="*/ 740776 h 3166298"/>
              <a:gd name="connsiteX118" fmla="*/ 1191250 w 2933242"/>
              <a:gd name="connsiteY118" fmla="*/ 259214 h 3166298"/>
              <a:gd name="connsiteX119" fmla="*/ 395 w 2933242"/>
              <a:gd name="connsiteY119" fmla="*/ 1667530 h 3166298"/>
              <a:gd name="connsiteX120" fmla="*/ 356332 w 2933242"/>
              <a:gd name="connsiteY120" fmla="*/ 2657909 h 3166298"/>
              <a:gd name="connsiteX121" fmla="*/ 439311 w 2933242"/>
              <a:gd name="connsiteY121" fmla="*/ 2569687 h 3166298"/>
              <a:gd name="connsiteX122" fmla="*/ 1817486 w 2933242"/>
              <a:gd name="connsiteY122" fmla="*/ 740776 h 3166298"/>
              <a:gd name="connsiteX123" fmla="*/ 2137344 w 2933242"/>
              <a:gd name="connsiteY123" fmla="*/ 740776 h 3166298"/>
              <a:gd name="connsiteX124" fmla="*/ 2175321 w 2933242"/>
              <a:gd name="connsiteY124" fmla="*/ 724347 h 3166298"/>
              <a:gd name="connsiteX125" fmla="*/ 2200671 w 2933242"/>
              <a:gd name="connsiteY125" fmla="*/ 697378 h 3166298"/>
              <a:gd name="connsiteX126" fmla="*/ 2216146 w 2933242"/>
              <a:gd name="connsiteY126" fmla="*/ 680949 h 3166298"/>
              <a:gd name="connsiteX127" fmla="*/ 2285833 w 2933242"/>
              <a:gd name="connsiteY127" fmla="*/ 606877 h 3166298"/>
              <a:gd name="connsiteX128" fmla="*/ 2340045 w 2933242"/>
              <a:gd name="connsiteY128" fmla="*/ 549234 h 3166298"/>
              <a:gd name="connsiteX129" fmla="*/ 2355426 w 2933242"/>
              <a:gd name="connsiteY129" fmla="*/ 532805 h 3166298"/>
              <a:gd name="connsiteX130" fmla="*/ 1752545 w 2933242"/>
              <a:gd name="connsiteY130" fmla="*/ 260733 h 3166298"/>
              <a:gd name="connsiteX131" fmla="*/ 1675548 w 2933242"/>
              <a:gd name="connsiteY131" fmla="*/ 740776 h 3166298"/>
              <a:gd name="connsiteX132" fmla="*/ 1350277 w 2933242"/>
              <a:gd name="connsiteY132" fmla="*/ 750273 h 3166298"/>
              <a:gd name="connsiteX133" fmla="*/ 1593328 w 2933242"/>
              <a:gd name="connsiteY133" fmla="*/ 751602 h 3166298"/>
              <a:gd name="connsiteX134" fmla="*/ 1705739 w 2933242"/>
              <a:gd name="connsiteY134" fmla="*/ 50293 h 3166298"/>
              <a:gd name="connsiteX135" fmla="*/ 1677475 w 2933242"/>
              <a:gd name="connsiteY135" fmla="*/ 11075 h 3166298"/>
              <a:gd name="connsiteX136" fmla="*/ 1676117 w 2933242"/>
              <a:gd name="connsiteY136" fmla="*/ 10883 h 3166298"/>
              <a:gd name="connsiteX137" fmla="*/ 1471993 w 2933242"/>
              <a:gd name="connsiteY137" fmla="*/ 57 h 3166298"/>
              <a:gd name="connsiteX138" fmla="*/ 1267963 w 2933242"/>
              <a:gd name="connsiteY138" fmla="*/ 10883 h 3166298"/>
              <a:gd name="connsiteX139" fmla="*/ 1238075 w 2933242"/>
              <a:gd name="connsiteY139" fmla="*/ 49049 h 3166298"/>
              <a:gd name="connsiteX140" fmla="*/ 1238246 w 2933242"/>
              <a:gd name="connsiteY140" fmla="*/ 50293 h 316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933242" h="3166298">
                <a:moveTo>
                  <a:pt x="2933241" y="1699912"/>
                </a:moveTo>
                <a:cubicBezTo>
                  <a:pt x="2933108" y="2509908"/>
                  <a:pt x="2276529" y="3166431"/>
                  <a:pt x="1466723" y="3166299"/>
                </a:cubicBezTo>
                <a:cubicBezTo>
                  <a:pt x="1145896" y="3166251"/>
                  <a:pt x="833941" y="3060946"/>
                  <a:pt x="578686" y="2866545"/>
                </a:cubicBezTo>
                <a:lnTo>
                  <a:pt x="594066" y="2850116"/>
                </a:lnTo>
                <a:lnTo>
                  <a:pt x="651031" y="2789434"/>
                </a:lnTo>
                <a:lnTo>
                  <a:pt x="693470" y="2744516"/>
                </a:lnTo>
                <a:lnTo>
                  <a:pt x="758600" y="2675287"/>
                </a:lnTo>
                <a:cubicBezTo>
                  <a:pt x="768898" y="2665458"/>
                  <a:pt x="782365" y="2659637"/>
                  <a:pt x="796577" y="2658859"/>
                </a:cubicBezTo>
                <a:lnTo>
                  <a:pt x="1955816" y="2658859"/>
                </a:lnTo>
                <a:lnTo>
                  <a:pt x="2155193" y="2658859"/>
                </a:lnTo>
                <a:cubicBezTo>
                  <a:pt x="2273538" y="2658915"/>
                  <a:pt x="2369515" y="2562992"/>
                  <a:pt x="2369572" y="2444620"/>
                </a:cubicBezTo>
                <a:cubicBezTo>
                  <a:pt x="2369572" y="2444591"/>
                  <a:pt x="2369572" y="2444553"/>
                  <a:pt x="2369572" y="2444525"/>
                </a:cubicBezTo>
                <a:lnTo>
                  <a:pt x="2369572" y="985783"/>
                </a:lnTo>
                <a:cubicBezTo>
                  <a:pt x="2370274" y="971434"/>
                  <a:pt x="2375686" y="957721"/>
                  <a:pt x="2384952" y="946753"/>
                </a:cubicBezTo>
                <a:lnTo>
                  <a:pt x="2517871" y="805162"/>
                </a:lnTo>
                <a:lnTo>
                  <a:pt x="2577210" y="742106"/>
                </a:lnTo>
                <a:cubicBezTo>
                  <a:pt x="2807282" y="1008100"/>
                  <a:pt x="2933697" y="1348185"/>
                  <a:pt x="2933241" y="1699912"/>
                </a:cubicBezTo>
                <a:close/>
                <a:moveTo>
                  <a:pt x="2350489" y="867933"/>
                </a:moveTo>
                <a:lnTo>
                  <a:pt x="2523947" y="683798"/>
                </a:lnTo>
                <a:cubicBezTo>
                  <a:pt x="2490044" y="648510"/>
                  <a:pt x="2454402" y="614946"/>
                  <a:pt x="2417138" y="583231"/>
                </a:cubicBezTo>
                <a:lnTo>
                  <a:pt x="2248236" y="762618"/>
                </a:lnTo>
                <a:cubicBezTo>
                  <a:pt x="2293618" y="784636"/>
                  <a:pt x="2329810" y="821915"/>
                  <a:pt x="2350489" y="867933"/>
                </a:cubicBezTo>
                <a:close/>
                <a:moveTo>
                  <a:pt x="583148" y="2532082"/>
                </a:moveTo>
                <a:lnTo>
                  <a:pt x="409689" y="2716027"/>
                </a:lnTo>
                <a:cubicBezTo>
                  <a:pt x="443589" y="2751315"/>
                  <a:pt x="479237" y="2784876"/>
                  <a:pt x="516499" y="2816594"/>
                </a:cubicBezTo>
                <a:lnTo>
                  <a:pt x="685400" y="2637017"/>
                </a:lnTo>
                <a:cubicBezTo>
                  <a:pt x="640064" y="2615118"/>
                  <a:pt x="603869" y="2577978"/>
                  <a:pt x="583148" y="2532082"/>
                </a:cubicBezTo>
                <a:close/>
                <a:moveTo>
                  <a:pt x="1606050" y="1748914"/>
                </a:moveTo>
                <a:cubicBezTo>
                  <a:pt x="1716838" y="1689257"/>
                  <a:pt x="1823078" y="1621529"/>
                  <a:pt x="1923915" y="1546261"/>
                </a:cubicBezTo>
                <a:cubicBezTo>
                  <a:pt x="1930447" y="1541247"/>
                  <a:pt x="1939799" y="1542481"/>
                  <a:pt x="1944812" y="1549015"/>
                </a:cubicBezTo>
                <a:cubicBezTo>
                  <a:pt x="1947081" y="1551968"/>
                  <a:pt x="1948163" y="1555662"/>
                  <a:pt x="1947841" y="1559366"/>
                </a:cubicBezTo>
                <a:lnTo>
                  <a:pt x="1933220" y="1643884"/>
                </a:lnTo>
                <a:cubicBezTo>
                  <a:pt x="1931900" y="1652060"/>
                  <a:pt x="1937454" y="1659771"/>
                  <a:pt x="1945638" y="1661091"/>
                </a:cubicBezTo>
                <a:cubicBezTo>
                  <a:pt x="1950005" y="1661794"/>
                  <a:pt x="1954458" y="1660540"/>
                  <a:pt x="1957809" y="1657653"/>
                </a:cubicBezTo>
                <a:lnTo>
                  <a:pt x="2043257" y="1582822"/>
                </a:lnTo>
                <a:lnTo>
                  <a:pt x="2035567" y="1376465"/>
                </a:lnTo>
                <a:cubicBezTo>
                  <a:pt x="2035567" y="1376465"/>
                  <a:pt x="2023699" y="1285015"/>
                  <a:pt x="1855842" y="1173812"/>
                </a:cubicBezTo>
                <a:cubicBezTo>
                  <a:pt x="1842807" y="1165199"/>
                  <a:pt x="1830141" y="1156908"/>
                  <a:pt x="1817865" y="1148931"/>
                </a:cubicBezTo>
                <a:lnTo>
                  <a:pt x="1804953" y="1140670"/>
                </a:lnTo>
                <a:lnTo>
                  <a:pt x="1781503" y="1125665"/>
                </a:lnTo>
                <a:lnTo>
                  <a:pt x="1767926" y="1117118"/>
                </a:lnTo>
                <a:lnTo>
                  <a:pt x="1747324" y="1104203"/>
                </a:lnTo>
                <a:lnTo>
                  <a:pt x="1734127" y="1096037"/>
                </a:lnTo>
                <a:lnTo>
                  <a:pt x="1714569" y="1084261"/>
                </a:lnTo>
                <a:lnTo>
                  <a:pt x="1702891" y="1077139"/>
                </a:lnTo>
                <a:lnTo>
                  <a:pt x="1683238" y="1065553"/>
                </a:lnTo>
                <a:lnTo>
                  <a:pt x="1673744" y="1059950"/>
                </a:lnTo>
                <a:lnTo>
                  <a:pt x="1652857" y="1047890"/>
                </a:lnTo>
                <a:lnTo>
                  <a:pt x="1646590" y="1044281"/>
                </a:lnTo>
                <a:cubicBezTo>
                  <a:pt x="1628552" y="1034148"/>
                  <a:pt x="1611965" y="1024975"/>
                  <a:pt x="1596841" y="1016742"/>
                </a:cubicBezTo>
                <a:cubicBezTo>
                  <a:pt x="1559909" y="996894"/>
                  <a:pt x="1531521" y="983029"/>
                  <a:pt x="1511393" y="973818"/>
                </a:cubicBezTo>
                <a:lnTo>
                  <a:pt x="1511393" y="2055647"/>
                </a:lnTo>
                <a:lnTo>
                  <a:pt x="1609943" y="1964577"/>
                </a:lnTo>
                <a:cubicBezTo>
                  <a:pt x="1615326" y="1959192"/>
                  <a:pt x="1617918" y="1951624"/>
                  <a:pt x="1616969" y="1944065"/>
                </a:cubicBezTo>
                <a:lnTo>
                  <a:pt x="1590385" y="1778922"/>
                </a:lnTo>
                <a:cubicBezTo>
                  <a:pt x="1588875" y="1766634"/>
                  <a:pt x="1595103" y="1754697"/>
                  <a:pt x="1606050" y="1748914"/>
                </a:cubicBezTo>
                <a:close/>
                <a:moveTo>
                  <a:pt x="1672509" y="2475388"/>
                </a:moveTo>
                <a:lnTo>
                  <a:pt x="2057973" y="2074925"/>
                </a:lnTo>
                <a:cubicBezTo>
                  <a:pt x="2081015" y="2050785"/>
                  <a:pt x="2091535" y="2017310"/>
                  <a:pt x="2086456" y="1984329"/>
                </a:cubicBezTo>
                <a:lnTo>
                  <a:pt x="2054555" y="1725648"/>
                </a:lnTo>
                <a:lnTo>
                  <a:pt x="2052561" y="1680445"/>
                </a:lnTo>
                <a:lnTo>
                  <a:pt x="1724917" y="1967046"/>
                </a:lnTo>
                <a:lnTo>
                  <a:pt x="1638520" y="2459624"/>
                </a:lnTo>
                <a:cubicBezTo>
                  <a:pt x="1637467" y="2470592"/>
                  <a:pt x="1645508" y="2480326"/>
                  <a:pt x="1656464" y="2481380"/>
                </a:cubicBezTo>
                <a:cubicBezTo>
                  <a:pt x="1662503" y="2481950"/>
                  <a:pt x="1668484" y="2479747"/>
                  <a:pt x="1672699" y="2475388"/>
                </a:cubicBezTo>
                <a:close/>
                <a:moveTo>
                  <a:pt x="891519" y="1679970"/>
                </a:moveTo>
                <a:lnTo>
                  <a:pt x="889430" y="1725648"/>
                </a:lnTo>
                <a:lnTo>
                  <a:pt x="857624" y="1984804"/>
                </a:lnTo>
                <a:cubicBezTo>
                  <a:pt x="852545" y="2017785"/>
                  <a:pt x="863068" y="2051260"/>
                  <a:pt x="886107" y="2075400"/>
                </a:cubicBezTo>
                <a:lnTo>
                  <a:pt x="1271571" y="2475863"/>
                </a:lnTo>
                <a:cubicBezTo>
                  <a:pt x="1279213" y="2483793"/>
                  <a:pt x="1291831" y="2484020"/>
                  <a:pt x="1299759" y="2476376"/>
                </a:cubicBezTo>
                <a:cubicBezTo>
                  <a:pt x="1304193" y="2472102"/>
                  <a:pt x="1306405" y="2466025"/>
                  <a:pt x="1305750" y="2459909"/>
                </a:cubicBezTo>
                <a:lnTo>
                  <a:pt x="1219258" y="1966951"/>
                </a:lnTo>
                <a:close/>
                <a:moveTo>
                  <a:pt x="1326922" y="1944065"/>
                </a:moveTo>
                <a:cubicBezTo>
                  <a:pt x="1325934" y="1951605"/>
                  <a:pt x="1328498" y="1959183"/>
                  <a:pt x="1333852" y="1964577"/>
                </a:cubicBezTo>
                <a:lnTo>
                  <a:pt x="1432022" y="2055267"/>
                </a:lnTo>
                <a:lnTo>
                  <a:pt x="1432022" y="974008"/>
                </a:lnTo>
                <a:cubicBezTo>
                  <a:pt x="1412274" y="983504"/>
                  <a:pt x="1384551" y="997084"/>
                  <a:pt x="1347429" y="1016742"/>
                </a:cubicBezTo>
                <a:cubicBezTo>
                  <a:pt x="1332238" y="1024908"/>
                  <a:pt x="1315652" y="1034091"/>
                  <a:pt x="1297679" y="1044281"/>
                </a:cubicBezTo>
                <a:lnTo>
                  <a:pt x="1291413" y="1047890"/>
                </a:lnTo>
                <a:lnTo>
                  <a:pt x="1270431" y="1059950"/>
                </a:lnTo>
                <a:cubicBezTo>
                  <a:pt x="1267393" y="1061755"/>
                  <a:pt x="1264165" y="1063749"/>
                  <a:pt x="1260937" y="1065553"/>
                </a:cubicBezTo>
                <a:lnTo>
                  <a:pt x="1241284" y="1077139"/>
                </a:lnTo>
                <a:lnTo>
                  <a:pt x="1229606" y="1084261"/>
                </a:lnTo>
                <a:lnTo>
                  <a:pt x="1210618" y="1096037"/>
                </a:lnTo>
                <a:lnTo>
                  <a:pt x="1197326" y="1104203"/>
                </a:lnTo>
                <a:lnTo>
                  <a:pt x="1176629" y="1117118"/>
                </a:lnTo>
                <a:lnTo>
                  <a:pt x="1163052" y="1125665"/>
                </a:lnTo>
                <a:lnTo>
                  <a:pt x="1139601" y="1140670"/>
                </a:lnTo>
                <a:lnTo>
                  <a:pt x="1126689" y="1148931"/>
                </a:lnTo>
                <a:cubicBezTo>
                  <a:pt x="1114034" y="1156908"/>
                  <a:pt x="1101368" y="1165199"/>
                  <a:pt x="1088713" y="1173812"/>
                </a:cubicBezTo>
                <a:cubicBezTo>
                  <a:pt x="920856" y="1285015"/>
                  <a:pt x="909083" y="1376465"/>
                  <a:pt x="909083" y="1376465"/>
                </a:cubicBezTo>
                <a:lnTo>
                  <a:pt x="901298" y="1582347"/>
                </a:lnTo>
                <a:lnTo>
                  <a:pt x="986745" y="1657084"/>
                </a:lnTo>
                <a:cubicBezTo>
                  <a:pt x="992945" y="1662506"/>
                  <a:pt x="1002363" y="1661870"/>
                  <a:pt x="1007775" y="1655669"/>
                </a:cubicBezTo>
                <a:cubicBezTo>
                  <a:pt x="1010737" y="1652278"/>
                  <a:pt x="1012009" y="1647739"/>
                  <a:pt x="1011240" y="1643314"/>
                </a:cubicBezTo>
                <a:lnTo>
                  <a:pt x="996809" y="1559366"/>
                </a:lnTo>
                <a:cubicBezTo>
                  <a:pt x="996106" y="1551161"/>
                  <a:pt x="1002183" y="1543944"/>
                  <a:pt x="1010386" y="1543231"/>
                </a:cubicBezTo>
                <a:cubicBezTo>
                  <a:pt x="1014088" y="1542918"/>
                  <a:pt x="1017782" y="1543991"/>
                  <a:pt x="1020734" y="1546261"/>
                </a:cubicBezTo>
                <a:cubicBezTo>
                  <a:pt x="1121572" y="1621529"/>
                  <a:pt x="1227812" y="1689257"/>
                  <a:pt x="1338599" y="1748914"/>
                </a:cubicBezTo>
                <a:cubicBezTo>
                  <a:pt x="1349470" y="1754754"/>
                  <a:pt x="1355622" y="1766682"/>
                  <a:pt x="1354075" y="1778922"/>
                </a:cubicBezTo>
                <a:close/>
                <a:moveTo>
                  <a:pt x="1471233" y="873726"/>
                </a:moveTo>
                <a:lnTo>
                  <a:pt x="1485189" y="878949"/>
                </a:lnTo>
                <a:cubicBezTo>
                  <a:pt x="1523916" y="895053"/>
                  <a:pt x="1561760" y="913218"/>
                  <a:pt x="1598550" y="933363"/>
                </a:cubicBezTo>
                <a:lnTo>
                  <a:pt x="1612981" y="842483"/>
                </a:lnTo>
                <a:cubicBezTo>
                  <a:pt x="1614291" y="834407"/>
                  <a:pt x="1608813" y="826796"/>
                  <a:pt x="1600734" y="825486"/>
                </a:cubicBezTo>
                <a:cubicBezTo>
                  <a:pt x="1599946" y="825358"/>
                  <a:pt x="1599157" y="825294"/>
                  <a:pt x="1598360" y="825294"/>
                </a:cubicBezTo>
                <a:lnTo>
                  <a:pt x="1345340" y="823870"/>
                </a:lnTo>
                <a:cubicBezTo>
                  <a:pt x="1337052" y="823878"/>
                  <a:pt x="1330349" y="830604"/>
                  <a:pt x="1330358" y="838890"/>
                </a:cubicBezTo>
                <a:cubicBezTo>
                  <a:pt x="1330358" y="839648"/>
                  <a:pt x="1330415" y="840404"/>
                  <a:pt x="1330529" y="841153"/>
                </a:cubicBezTo>
                <a:lnTo>
                  <a:pt x="1345150" y="932698"/>
                </a:lnTo>
                <a:cubicBezTo>
                  <a:pt x="1381532" y="912784"/>
                  <a:pt x="1418968" y="894842"/>
                  <a:pt x="1457277" y="878949"/>
                </a:cubicBezTo>
                <a:close/>
                <a:moveTo>
                  <a:pt x="548969" y="2453261"/>
                </a:moveTo>
                <a:cubicBezTo>
                  <a:pt x="558173" y="2442255"/>
                  <a:pt x="563569" y="2428561"/>
                  <a:pt x="564349" y="2414231"/>
                </a:cubicBezTo>
                <a:lnTo>
                  <a:pt x="564349" y="955300"/>
                </a:lnTo>
                <a:cubicBezTo>
                  <a:pt x="564297" y="836874"/>
                  <a:pt x="660235" y="740828"/>
                  <a:pt x="778633" y="740776"/>
                </a:cubicBezTo>
                <a:cubicBezTo>
                  <a:pt x="778728" y="740776"/>
                  <a:pt x="778823" y="740776"/>
                  <a:pt x="778918" y="740776"/>
                </a:cubicBezTo>
                <a:lnTo>
                  <a:pt x="1268437" y="740776"/>
                </a:lnTo>
                <a:lnTo>
                  <a:pt x="1191250" y="259214"/>
                </a:lnTo>
                <a:cubicBezTo>
                  <a:pt x="525993" y="387320"/>
                  <a:pt x="15871" y="968690"/>
                  <a:pt x="395" y="1667530"/>
                </a:cubicBezTo>
                <a:cubicBezTo>
                  <a:pt x="-8043" y="2030415"/>
                  <a:pt x="118837" y="2383454"/>
                  <a:pt x="356332" y="2657909"/>
                </a:cubicBezTo>
                <a:lnTo>
                  <a:pt x="439311" y="2569687"/>
                </a:lnTo>
                <a:close/>
                <a:moveTo>
                  <a:pt x="1817486" y="740776"/>
                </a:moveTo>
                <a:lnTo>
                  <a:pt x="2137344" y="740776"/>
                </a:lnTo>
                <a:cubicBezTo>
                  <a:pt x="2151548" y="739961"/>
                  <a:pt x="2165001" y="734140"/>
                  <a:pt x="2175321" y="724347"/>
                </a:cubicBezTo>
                <a:lnTo>
                  <a:pt x="2200671" y="697378"/>
                </a:lnTo>
                <a:lnTo>
                  <a:pt x="2216146" y="680949"/>
                </a:lnTo>
                <a:lnTo>
                  <a:pt x="2285833" y="606877"/>
                </a:lnTo>
                <a:lnTo>
                  <a:pt x="2340045" y="549234"/>
                </a:lnTo>
                <a:lnTo>
                  <a:pt x="2355426" y="532805"/>
                </a:lnTo>
                <a:cubicBezTo>
                  <a:pt x="2177932" y="397157"/>
                  <a:pt x="1971671" y="304075"/>
                  <a:pt x="1752545" y="260733"/>
                </a:cubicBezTo>
                <a:lnTo>
                  <a:pt x="1675548" y="740776"/>
                </a:lnTo>
                <a:close/>
                <a:moveTo>
                  <a:pt x="1350277" y="750273"/>
                </a:moveTo>
                <a:lnTo>
                  <a:pt x="1593328" y="751602"/>
                </a:lnTo>
                <a:lnTo>
                  <a:pt x="1705739" y="50293"/>
                </a:lnTo>
                <a:cubicBezTo>
                  <a:pt x="1708758" y="31656"/>
                  <a:pt x="1696102" y="14097"/>
                  <a:pt x="1677475" y="11075"/>
                </a:cubicBezTo>
                <a:cubicBezTo>
                  <a:pt x="1677019" y="11002"/>
                  <a:pt x="1676573" y="10938"/>
                  <a:pt x="1676117" y="10883"/>
                </a:cubicBezTo>
                <a:cubicBezTo>
                  <a:pt x="1608357" y="3118"/>
                  <a:pt x="1540189" y="-497"/>
                  <a:pt x="1471993" y="57"/>
                </a:cubicBezTo>
                <a:cubicBezTo>
                  <a:pt x="1403824" y="-508"/>
                  <a:pt x="1335685" y="3108"/>
                  <a:pt x="1267963" y="10883"/>
                </a:cubicBezTo>
                <a:cubicBezTo>
                  <a:pt x="1249174" y="13166"/>
                  <a:pt x="1235787" y="30254"/>
                  <a:pt x="1238075" y="49049"/>
                </a:cubicBezTo>
                <a:cubicBezTo>
                  <a:pt x="1238123" y="49465"/>
                  <a:pt x="1238180" y="49880"/>
                  <a:pt x="1238246" y="50293"/>
                </a:cubicBezTo>
                <a:close/>
              </a:path>
            </a:pathLst>
          </a:custGeom>
          <a:solidFill>
            <a:schemeClr val="bg2">
              <a:alpha val="58000"/>
            </a:schemeClr>
          </a:solidFill>
          <a:ln w="9494"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A84313B6-ED91-C047-824A-5EB0AFDFA8E0}"/>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48FB0F5A-8DBC-274E-9943-3355DF250936}"/>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
        <p:nvSpPr>
          <p:cNvPr id="13" name="Title 5">
            <a:extLst>
              <a:ext uri="{FF2B5EF4-FFF2-40B4-BE49-F238E27FC236}">
                <a16:creationId xmlns:a16="http://schemas.microsoft.com/office/drawing/2014/main" id="{40B7C002-6DB6-9B4C-9778-4AF72A7E2EE8}"/>
              </a:ext>
            </a:extLst>
          </p:cNvPr>
          <p:cNvSpPr>
            <a:spLocks noGrp="1"/>
          </p:cNvSpPr>
          <p:nvPr>
            <p:ph type="title" hasCustomPrompt="1"/>
          </p:nvPr>
        </p:nvSpPr>
        <p:spPr>
          <a:xfrm>
            <a:off x="474662" y="1431058"/>
            <a:ext cx="11239500" cy="1375415"/>
          </a:xfrm>
        </p:spPr>
        <p:txBody>
          <a:bodyPr anchor="b" anchorCtr="0"/>
          <a:lstStyle>
            <a:lvl1pPr algn="ctr">
              <a:defRPr sz="5000">
                <a:solidFill>
                  <a:schemeClr val="tx1"/>
                </a:solidFill>
              </a:defRPr>
            </a:lvl1pPr>
          </a:lstStyle>
          <a:p>
            <a:r>
              <a:rPr lang="en-US"/>
              <a:t>Big statement on multiple lines </a:t>
            </a:r>
            <a:br>
              <a:rPr lang="en-US"/>
            </a:br>
            <a:r>
              <a:rPr lang="en-US"/>
              <a:t>goes up here</a:t>
            </a:r>
          </a:p>
        </p:txBody>
      </p:sp>
      <p:sp>
        <p:nvSpPr>
          <p:cNvPr id="10" name="Text Placeholder 12">
            <a:extLst>
              <a:ext uri="{FF2B5EF4-FFF2-40B4-BE49-F238E27FC236}">
                <a16:creationId xmlns:a16="http://schemas.microsoft.com/office/drawing/2014/main" id="{4DD269C8-5E81-DF47-89FF-311E77DE219C}"/>
              </a:ext>
            </a:extLst>
          </p:cNvPr>
          <p:cNvSpPr>
            <a:spLocks noGrp="1"/>
          </p:cNvSpPr>
          <p:nvPr>
            <p:ph type="body" sz="quarter" idx="14" hasCustomPrompt="1"/>
          </p:nvPr>
        </p:nvSpPr>
        <p:spPr>
          <a:xfrm>
            <a:off x="466064" y="4380574"/>
            <a:ext cx="11248098" cy="1625603"/>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tx1"/>
                </a:solidFill>
              </a:defRPr>
            </a:lvl1pPr>
          </a:lstStyle>
          <a:p>
            <a:pPr algn="ctr">
              <a:spcBef>
                <a:spcPts val="1800"/>
              </a:spcBef>
            </a:pPr>
            <a:r>
              <a:rPr lang="en-US" sz="2000">
                <a:ea typeface="ＭＳ Ｐゴシック"/>
              </a:rPr>
              <a:t>Follow up text down here on multiple lines.</a:t>
            </a:r>
            <a:br>
              <a:rPr lang="en-US" sz="2000">
                <a:ea typeface="ＭＳ Ｐゴシック"/>
              </a:rPr>
            </a:br>
            <a:r>
              <a:rPr lang="en-US" sz="2000">
                <a:ea typeface="ＭＳ Ｐゴシック"/>
              </a:rPr>
              <a:t>It’s best to not use bullet points when centering text. </a:t>
            </a:r>
            <a:br>
              <a:rPr lang="en-US" sz="2000">
                <a:ea typeface="ＭＳ Ｐゴシック"/>
              </a:rPr>
            </a:br>
            <a:r>
              <a:rPr lang="en-US" sz="2000">
                <a:ea typeface="ＭＳ Ｐゴシック"/>
              </a:rPr>
              <a:t>Stick to a paragraph in this format.</a:t>
            </a:r>
          </a:p>
        </p:txBody>
      </p:sp>
    </p:spTree>
    <p:extLst>
      <p:ext uri="{BB962C8B-B14F-4D97-AF65-F5344CB8AC3E}">
        <p14:creationId xmlns:p14="http://schemas.microsoft.com/office/powerpoint/2010/main" val="265859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B8384A3-FFEC-0143-9765-8BAB29585851}"/>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
        <p:nvSpPr>
          <p:cNvPr id="9" name="Title 1">
            <a:extLst>
              <a:ext uri="{FF2B5EF4-FFF2-40B4-BE49-F238E27FC236}">
                <a16:creationId xmlns:a16="http://schemas.microsoft.com/office/drawing/2014/main" id="{0C551ACC-9863-4B43-A921-DDEB6B692791}"/>
              </a:ext>
            </a:extLst>
          </p:cNvPr>
          <p:cNvSpPr>
            <a:spLocks noGrp="1"/>
          </p:cNvSpPr>
          <p:nvPr>
            <p:ph type="title" hasCustomPrompt="1"/>
          </p:nvPr>
        </p:nvSpPr>
        <p:spPr>
          <a:xfrm>
            <a:off x="474010" y="2847683"/>
            <a:ext cx="11240805" cy="837515"/>
          </a:xfrm>
        </p:spPr>
        <p:txBody>
          <a:bodyPr>
            <a:noAutofit/>
          </a:bodyPr>
          <a:lstStyle>
            <a:lvl1pPr algn="ctr">
              <a:defRPr sz="6400">
                <a:solidFill>
                  <a:schemeClr val="tx1"/>
                </a:solidFill>
              </a:defRPr>
            </a:lvl1pPr>
          </a:lstStyle>
          <a:p>
            <a:r>
              <a:rPr lang="en-US"/>
              <a:t>Title of New Section</a:t>
            </a:r>
          </a:p>
        </p:txBody>
      </p:sp>
      <p:sp>
        <p:nvSpPr>
          <p:cNvPr id="10" name="Subtitle 2">
            <a:extLst>
              <a:ext uri="{FF2B5EF4-FFF2-40B4-BE49-F238E27FC236}">
                <a16:creationId xmlns:a16="http://schemas.microsoft.com/office/drawing/2014/main" id="{FB6016DE-7897-0C4C-AA88-44123DD67F59}"/>
              </a:ext>
            </a:extLst>
          </p:cNvPr>
          <p:cNvSpPr>
            <a:spLocks noGrp="1"/>
          </p:cNvSpPr>
          <p:nvPr>
            <p:ph type="subTitle" idx="1" hasCustomPrompt="1"/>
          </p:nvPr>
        </p:nvSpPr>
        <p:spPr>
          <a:xfrm>
            <a:off x="474010" y="4094653"/>
            <a:ext cx="11240805" cy="735225"/>
          </a:xfrm>
        </p:spPr>
        <p:txBody>
          <a:bodyPr>
            <a:normAutofit/>
          </a:bodyPr>
          <a:lstStyle>
            <a:lvl1pPr marL="0" indent="0" algn="ctr">
              <a:buNone/>
              <a:defRPr sz="2100" b="0" baseline="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Subtitle of New Section Goes Here (not necessary)</a:t>
            </a:r>
          </a:p>
        </p:txBody>
      </p:sp>
      <p:pic>
        <p:nvPicPr>
          <p:cNvPr id="11" name="Picture 10">
            <a:extLst>
              <a:ext uri="{FF2B5EF4-FFF2-40B4-BE49-F238E27FC236}">
                <a16:creationId xmlns:a16="http://schemas.microsoft.com/office/drawing/2014/main" id="{94CDA066-9193-0047-BF2D-8BDE663ABAB4}"/>
              </a:ext>
            </a:extLst>
          </p:cNvPr>
          <p:cNvPicPr>
            <a:picLocks noChangeAspect="1"/>
          </p:cNvPicPr>
          <p:nvPr userDrawn="1"/>
        </p:nvPicPr>
        <p:blipFill>
          <a:blip r:embed="rId3"/>
          <a:stretch>
            <a:fillRect/>
          </a:stretch>
        </p:blipFill>
        <p:spPr>
          <a:xfrm>
            <a:off x="11295062" y="5905500"/>
            <a:ext cx="787400" cy="863600"/>
          </a:xfrm>
          <a:prstGeom prst="rect">
            <a:avLst/>
          </a:prstGeom>
        </p:spPr>
      </p:pic>
    </p:spTree>
    <p:extLst>
      <p:ext uri="{BB962C8B-B14F-4D97-AF65-F5344CB8AC3E}">
        <p14:creationId xmlns:p14="http://schemas.microsoft.com/office/powerpoint/2010/main" val="38611850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4010" y="2847683"/>
            <a:ext cx="11240805" cy="837515"/>
          </a:xfrm>
        </p:spPr>
        <p:txBody>
          <a:bodyPr>
            <a:noAutofit/>
          </a:bodyPr>
          <a:lstStyle>
            <a:lvl1pPr algn="ctr">
              <a:defRPr sz="6400"/>
            </a:lvl1pPr>
          </a:lstStyle>
          <a:p>
            <a:r>
              <a:rPr lang="en-US"/>
              <a:t>Title of New Section</a:t>
            </a:r>
          </a:p>
        </p:txBody>
      </p:sp>
      <p:sp>
        <p:nvSpPr>
          <p:cNvPr id="4" name="Subtitle 2"/>
          <p:cNvSpPr>
            <a:spLocks noGrp="1"/>
          </p:cNvSpPr>
          <p:nvPr>
            <p:ph type="subTitle" idx="1" hasCustomPrompt="1"/>
          </p:nvPr>
        </p:nvSpPr>
        <p:spPr>
          <a:xfrm>
            <a:off x="474010" y="4094653"/>
            <a:ext cx="11240805" cy="735225"/>
          </a:xfrm>
        </p:spPr>
        <p:txBody>
          <a:bodyPr>
            <a:normAutofit/>
          </a:bodyPr>
          <a:lstStyle>
            <a:lvl1pPr marL="0" indent="0" algn="ctr">
              <a:buNone/>
              <a:defRPr sz="2100" b="0" baseline="0">
                <a:solidFill>
                  <a:srgbClr val="FFFFFF"/>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Subtitle of New Section Goes Here (not necessary)</a:t>
            </a:r>
          </a:p>
        </p:txBody>
      </p:sp>
      <p:pic>
        <p:nvPicPr>
          <p:cNvPr id="7" name="Picture 6">
            <a:extLst>
              <a:ext uri="{FF2B5EF4-FFF2-40B4-BE49-F238E27FC236}">
                <a16:creationId xmlns:a16="http://schemas.microsoft.com/office/drawing/2014/main" id="{186C6200-0539-1A4B-8B3A-155453783D96}"/>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3" name="Footer Placeholder 2">
            <a:extLst>
              <a:ext uri="{FF2B5EF4-FFF2-40B4-BE49-F238E27FC236}">
                <a16:creationId xmlns:a16="http://schemas.microsoft.com/office/drawing/2014/main" id="{30BEFD73-471E-0F41-BFEB-542B7019575F}"/>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563732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1" y="0"/>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 y="-43700"/>
            <a:ext cx="12188824" cy="837515"/>
          </a:xfrm>
        </p:spPr>
        <p:txBody>
          <a:bodyPr/>
          <a:lstStyle>
            <a:lvl1pPr>
              <a:defRPr/>
            </a:lvl1pPr>
          </a:lstStyle>
          <a:p>
            <a:r>
              <a:rPr lang="en-US"/>
              <a:t>Title Goes Here</a:t>
            </a:r>
          </a:p>
        </p:txBody>
      </p:sp>
      <p:sp>
        <p:nvSpPr>
          <p:cNvPr id="10" name="Subtitle 2"/>
          <p:cNvSpPr>
            <a:spLocks noGrp="1"/>
          </p:cNvSpPr>
          <p:nvPr>
            <p:ph type="subTitle" idx="1" hasCustomPrompt="1"/>
          </p:nvPr>
        </p:nvSpPr>
        <p:spPr>
          <a:xfrm>
            <a:off x="1" y="805964"/>
            <a:ext cx="12188824" cy="735225"/>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sp>
        <p:nvSpPr>
          <p:cNvPr id="9" name="Text Placeholder 2">
            <a:extLst>
              <a:ext uri="{FF2B5EF4-FFF2-40B4-BE49-F238E27FC236}">
                <a16:creationId xmlns:a16="http://schemas.microsoft.com/office/drawing/2014/main" id="{BD888096-271E-D246-8D2B-A1B8B80106DD}"/>
              </a:ext>
            </a:extLst>
          </p:cNvPr>
          <p:cNvSpPr>
            <a:spLocks noGrp="1"/>
          </p:cNvSpPr>
          <p:nvPr>
            <p:ph idx="10" hasCustomPrompt="1"/>
          </p:nvPr>
        </p:nvSpPr>
        <p:spPr bwMode="auto">
          <a:xfrm>
            <a:off x="666964" y="1864224"/>
            <a:ext cx="8367854" cy="393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2" name="Picture 11">
            <a:extLst>
              <a:ext uri="{FF2B5EF4-FFF2-40B4-BE49-F238E27FC236}">
                <a16:creationId xmlns:a16="http://schemas.microsoft.com/office/drawing/2014/main" id="{66ED87E7-02FF-3C4C-86B3-031DF28A852B}"/>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4" name="Footer Placeholder 3">
            <a:extLst>
              <a:ext uri="{FF2B5EF4-FFF2-40B4-BE49-F238E27FC236}">
                <a16:creationId xmlns:a16="http://schemas.microsoft.com/office/drawing/2014/main" id="{9A16656B-D82D-1B45-87B1-5E1FE16F5490}"/>
              </a:ext>
            </a:extLst>
          </p:cNvPr>
          <p:cNvSpPr>
            <a:spLocks noGrp="1"/>
          </p:cNvSpPr>
          <p:nvPr>
            <p:ph type="ftr" sz="quarter" idx="11"/>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3782275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de-by-side Header &amp; Subhea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14DE538-41D8-0048-A8BC-2C07AE6690A7}"/>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6" name="Title 5">
            <a:extLst>
              <a:ext uri="{FF2B5EF4-FFF2-40B4-BE49-F238E27FC236}">
                <a16:creationId xmlns:a16="http://schemas.microsoft.com/office/drawing/2014/main" id="{CD586D0D-042D-2947-839E-AAA443870F53}"/>
              </a:ext>
            </a:extLst>
          </p:cNvPr>
          <p:cNvSpPr>
            <a:spLocks noGrp="1"/>
          </p:cNvSpPr>
          <p:nvPr>
            <p:ph type="title" hasCustomPrompt="1"/>
          </p:nvPr>
        </p:nvSpPr>
        <p:spPr>
          <a:xfrm>
            <a:off x="725996" y="1136431"/>
            <a:ext cx="4046135" cy="1572723"/>
          </a:xfrm>
        </p:spPr>
        <p:txBody>
          <a:bodyPr anchor="b" anchorCtr="0"/>
          <a:lstStyle>
            <a:lvl1pPr algn="l">
              <a:defRPr>
                <a:solidFill>
                  <a:schemeClr val="accent1"/>
                </a:solidFill>
              </a:defRPr>
            </a:lvl1pPr>
          </a:lstStyle>
          <a:p>
            <a:r>
              <a:rPr lang="en-US"/>
              <a:t>Title for This, Can be Two lines</a:t>
            </a:r>
          </a:p>
        </p:txBody>
      </p:sp>
      <p:sp>
        <p:nvSpPr>
          <p:cNvPr id="13" name="Text Placeholder 12">
            <a:extLst>
              <a:ext uri="{FF2B5EF4-FFF2-40B4-BE49-F238E27FC236}">
                <a16:creationId xmlns:a16="http://schemas.microsoft.com/office/drawing/2014/main" id="{20B8C2DD-D802-1148-99E8-562F1E31099B}"/>
              </a:ext>
            </a:extLst>
          </p:cNvPr>
          <p:cNvSpPr>
            <a:spLocks noGrp="1"/>
          </p:cNvSpPr>
          <p:nvPr>
            <p:ph type="body" sz="quarter" idx="10" hasCustomPrompt="1"/>
          </p:nvPr>
        </p:nvSpPr>
        <p:spPr>
          <a:xfrm>
            <a:off x="725996" y="3013008"/>
            <a:ext cx="4046135" cy="3142131"/>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Content should go here. Only use bullets if you have more than one item to address. </a:t>
            </a:r>
            <a:endParaRPr lang="en-US" sz="2000" baseline="0">
              <a:solidFill>
                <a:schemeClr val="bg1"/>
              </a:solidFill>
            </a:endParaRPr>
          </a:p>
          <a:p>
            <a:endParaRPr lang="en-US"/>
          </a:p>
          <a:p>
            <a:endParaRPr lang="en-US"/>
          </a:p>
          <a:p>
            <a:endParaRPr lang="en-US"/>
          </a:p>
        </p:txBody>
      </p:sp>
      <p:sp>
        <p:nvSpPr>
          <p:cNvPr id="9" name="Content Placeholder 3">
            <a:extLst>
              <a:ext uri="{FF2B5EF4-FFF2-40B4-BE49-F238E27FC236}">
                <a16:creationId xmlns:a16="http://schemas.microsoft.com/office/drawing/2014/main" id="{11F462A8-E66A-EC49-81CD-C12CCE658C5F}"/>
              </a:ext>
            </a:extLst>
          </p:cNvPr>
          <p:cNvSpPr>
            <a:spLocks noGrp="1"/>
          </p:cNvSpPr>
          <p:nvPr>
            <p:ph sz="quarter" idx="11" hasCustomPrompt="1"/>
          </p:nvPr>
        </p:nvSpPr>
        <p:spPr>
          <a:xfrm>
            <a:off x="6797676" y="1136650"/>
            <a:ext cx="4705212" cy="5018088"/>
          </a:xfrm>
        </p:spPr>
        <p:txBody>
          <a:bodyPr/>
          <a:lstStyle/>
          <a:p>
            <a:pPr lvl="0"/>
            <a:r>
              <a:rPr lang="en-US"/>
              <a:t>This is a great place for more content or an image</a:t>
            </a:r>
          </a:p>
        </p:txBody>
      </p:sp>
      <p:pic>
        <p:nvPicPr>
          <p:cNvPr id="11" name="Picture 10">
            <a:extLst>
              <a:ext uri="{FF2B5EF4-FFF2-40B4-BE49-F238E27FC236}">
                <a16:creationId xmlns:a16="http://schemas.microsoft.com/office/drawing/2014/main" id="{E52A8CAD-5ECB-B941-B8CC-785358501F82}"/>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6EA8B69C-2B70-EE4D-BAF6-DA17718B34CF}"/>
              </a:ext>
            </a:extLst>
          </p:cNvPr>
          <p:cNvSpPr>
            <a:spLocks noGrp="1"/>
          </p:cNvSpPr>
          <p:nvPr>
            <p:ph type="ftr" sz="quarter" idx="12"/>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403049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de-by-side Header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60C836-6C75-A944-B3C5-10DD6AF8C326}"/>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9" name="Title 1">
            <a:extLst>
              <a:ext uri="{FF2B5EF4-FFF2-40B4-BE49-F238E27FC236}">
                <a16:creationId xmlns:a16="http://schemas.microsoft.com/office/drawing/2014/main" id="{D28C399E-2642-F443-B15D-79568C39CDE5}"/>
              </a:ext>
            </a:extLst>
          </p:cNvPr>
          <p:cNvSpPr>
            <a:spLocks noGrp="1"/>
          </p:cNvSpPr>
          <p:nvPr>
            <p:ph type="title" hasCustomPrompt="1"/>
          </p:nvPr>
        </p:nvSpPr>
        <p:spPr>
          <a:xfrm>
            <a:off x="725996" y="876301"/>
            <a:ext cx="4046135" cy="5278838"/>
          </a:xfrm>
        </p:spPr>
        <p:txBody>
          <a:bodyPr/>
          <a:lstStyle>
            <a:lvl1pPr>
              <a:defRPr>
                <a:solidFill>
                  <a:schemeClr val="accent1"/>
                </a:solidFill>
              </a:defRPr>
            </a:lvl1pPr>
          </a:lstStyle>
          <a:p>
            <a:r>
              <a:rPr lang="en-US"/>
              <a:t>Title only on this side</a:t>
            </a:r>
          </a:p>
        </p:txBody>
      </p:sp>
      <p:sp>
        <p:nvSpPr>
          <p:cNvPr id="11" name="Content Placeholder 3">
            <a:extLst>
              <a:ext uri="{FF2B5EF4-FFF2-40B4-BE49-F238E27FC236}">
                <a16:creationId xmlns:a16="http://schemas.microsoft.com/office/drawing/2014/main" id="{38DDBDFE-8A78-B849-B292-FCB93E262785}"/>
              </a:ext>
            </a:extLst>
          </p:cNvPr>
          <p:cNvSpPr>
            <a:spLocks noGrp="1"/>
          </p:cNvSpPr>
          <p:nvPr>
            <p:ph sz="quarter" idx="11" hasCustomPrompt="1"/>
          </p:nvPr>
        </p:nvSpPr>
        <p:spPr>
          <a:xfrm>
            <a:off x="6797676" y="1136650"/>
            <a:ext cx="4705212" cy="5018088"/>
          </a:xfrm>
        </p:spPr>
        <p:txBody>
          <a:bodyPr/>
          <a:lstStyle/>
          <a:p>
            <a:pPr lvl="0"/>
            <a:r>
              <a:rPr lang="en-US"/>
              <a:t>This is a great place for more content or an image</a:t>
            </a:r>
          </a:p>
        </p:txBody>
      </p:sp>
      <p:pic>
        <p:nvPicPr>
          <p:cNvPr id="13" name="Picture 12">
            <a:extLst>
              <a:ext uri="{FF2B5EF4-FFF2-40B4-BE49-F238E27FC236}">
                <a16:creationId xmlns:a16="http://schemas.microsoft.com/office/drawing/2014/main" id="{8CF366BD-2BC1-204A-AC87-8AE2429C8314}"/>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ABA4CF18-21D6-A349-947A-3FD43C8B4C23}"/>
              </a:ext>
            </a:extLst>
          </p:cNvPr>
          <p:cNvSpPr>
            <a:spLocks noGrp="1"/>
          </p:cNvSpPr>
          <p:nvPr>
            <p:ph type="ftr" sz="quarter" idx="12"/>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1064630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ight Sidebar">
    <p:spTree>
      <p:nvGrpSpPr>
        <p:cNvPr id="1" name=""/>
        <p:cNvGrpSpPr/>
        <p:nvPr/>
      </p:nvGrpSpPr>
      <p:grpSpPr>
        <a:xfrm>
          <a:off x="0" y="0"/>
          <a:ext cx="0" cy="0"/>
          <a:chOff x="0" y="0"/>
          <a:chExt cx="0" cy="0"/>
        </a:xfrm>
      </p:grpSpPr>
      <p:sp>
        <p:nvSpPr>
          <p:cNvPr id="15" name="object 495">
            <a:extLst>
              <a:ext uri="{FF2B5EF4-FFF2-40B4-BE49-F238E27FC236}">
                <a16:creationId xmlns:a16="http://schemas.microsoft.com/office/drawing/2014/main" id="{751CA9D3-FA96-7349-A7F5-FDA9AC7F5284}"/>
              </a:ext>
            </a:extLst>
          </p:cNvPr>
          <p:cNvSpPr/>
          <p:nvPr userDrawn="1"/>
        </p:nvSpPr>
        <p:spPr>
          <a:xfrm>
            <a:off x="8922918" y="0"/>
            <a:ext cx="3265907" cy="6857999"/>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chemeClr val="bg2"/>
          </a:solidFill>
        </p:spPr>
        <p:txBody>
          <a:bodyPr wrap="square" lIns="0" tIns="0" rIns="0" bIns="0" rtlCol="0"/>
          <a:lstStyle/>
          <a:p>
            <a:endParaRPr/>
          </a:p>
        </p:txBody>
      </p:sp>
      <p:pic>
        <p:nvPicPr>
          <p:cNvPr id="9" name="Picture 8">
            <a:extLst>
              <a:ext uri="{FF2B5EF4-FFF2-40B4-BE49-F238E27FC236}">
                <a16:creationId xmlns:a16="http://schemas.microsoft.com/office/drawing/2014/main" id="{8542BF16-02E3-3E4E-ABB3-3389AACE544D}"/>
              </a:ext>
            </a:extLst>
          </p:cNvPr>
          <p:cNvPicPr>
            <a:picLocks noChangeAspect="1"/>
          </p:cNvPicPr>
          <p:nvPr userDrawn="1"/>
        </p:nvPicPr>
        <p:blipFill>
          <a:blip r:embed="rId2"/>
          <a:stretch>
            <a:fillRect/>
          </a:stretch>
        </p:blipFill>
        <p:spPr>
          <a:xfrm>
            <a:off x="9267825" y="266700"/>
            <a:ext cx="2921000" cy="6070600"/>
          </a:xfrm>
          <a:prstGeom prst="rect">
            <a:avLst/>
          </a:prstGeom>
        </p:spPr>
      </p:pic>
      <p:sp>
        <p:nvSpPr>
          <p:cNvPr id="11" name="Rectangle 10">
            <a:extLst>
              <a:ext uri="{FF2B5EF4-FFF2-40B4-BE49-F238E27FC236}">
                <a16:creationId xmlns:a16="http://schemas.microsoft.com/office/drawing/2014/main" id="{0177A164-8D37-4248-B3BA-7D7C01816269}"/>
              </a:ext>
            </a:extLst>
          </p:cNvPr>
          <p:cNvSpPr/>
          <p:nvPr userDrawn="1"/>
        </p:nvSpPr>
        <p:spPr>
          <a:xfrm>
            <a:off x="1" y="0"/>
            <a:ext cx="8922917"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63FC484B-004D-7248-AC20-A803DC9DBDB4}"/>
              </a:ext>
            </a:extLst>
          </p:cNvPr>
          <p:cNvSpPr>
            <a:spLocks noGrp="1"/>
          </p:cNvSpPr>
          <p:nvPr>
            <p:ph type="title" hasCustomPrompt="1"/>
          </p:nvPr>
        </p:nvSpPr>
        <p:spPr>
          <a:xfrm>
            <a:off x="0" y="0"/>
            <a:ext cx="8922917" cy="793815"/>
          </a:xfrm>
        </p:spPr>
        <p:txBody>
          <a:bodyPr/>
          <a:lstStyle>
            <a:lvl1pPr>
              <a:defRPr/>
            </a:lvl1pPr>
          </a:lstStyle>
          <a:p>
            <a:r>
              <a:rPr lang="en-US"/>
              <a:t>Title Goes Here</a:t>
            </a:r>
          </a:p>
        </p:txBody>
      </p:sp>
      <p:sp>
        <p:nvSpPr>
          <p:cNvPr id="13" name="Subtitle 2">
            <a:extLst>
              <a:ext uri="{FF2B5EF4-FFF2-40B4-BE49-F238E27FC236}">
                <a16:creationId xmlns:a16="http://schemas.microsoft.com/office/drawing/2014/main" id="{5C868001-F619-C848-8D44-7D6C8C8194B3}"/>
              </a:ext>
            </a:extLst>
          </p:cNvPr>
          <p:cNvSpPr>
            <a:spLocks noGrp="1"/>
          </p:cNvSpPr>
          <p:nvPr>
            <p:ph type="subTitle" idx="1" hasCustomPrompt="1"/>
          </p:nvPr>
        </p:nvSpPr>
        <p:spPr>
          <a:xfrm>
            <a:off x="0" y="793815"/>
            <a:ext cx="8922917" cy="703674"/>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sp>
        <p:nvSpPr>
          <p:cNvPr id="17" name="Text Placeholder 4">
            <a:extLst>
              <a:ext uri="{FF2B5EF4-FFF2-40B4-BE49-F238E27FC236}">
                <a16:creationId xmlns:a16="http://schemas.microsoft.com/office/drawing/2014/main" id="{B9FAD361-15FC-2C4A-8776-B14F71407C20}"/>
              </a:ext>
            </a:extLst>
          </p:cNvPr>
          <p:cNvSpPr>
            <a:spLocks noGrp="1"/>
          </p:cNvSpPr>
          <p:nvPr>
            <p:ph type="body" sz="quarter" idx="12"/>
          </p:nvPr>
        </p:nvSpPr>
        <p:spPr>
          <a:xfrm>
            <a:off x="9267824" y="1873250"/>
            <a:ext cx="2539863" cy="4329113"/>
          </a:xfrm>
        </p:spPr>
        <p:txBody>
          <a:bodyPr/>
          <a:lstStyle>
            <a:lvl1pPr marL="0" indent="0" defTabSz="301752">
              <a:buFont typeface="Arial" panose="020B0604020202020204" pitchFamily="34" charset="0"/>
              <a:buNone/>
              <a:defRPr/>
            </a:lvl1pPr>
            <a:lvl2pPr marL="0" indent="-379413" defTabSz="301752">
              <a:buFont typeface="Arial" panose="020B0604020202020204" pitchFamily="34" charset="0"/>
              <a:buChar char="•"/>
              <a:defRPr i="1"/>
            </a:lvl2pPr>
            <a:lvl3pPr marL="914400" indent="-303213" defTabSz="301752">
              <a:buFont typeface="Arial" panose="020B0604020202020204" pitchFamily="34" charset="0"/>
              <a:buChar char="•"/>
              <a:defRPr sz="1500">
                <a:solidFill>
                  <a:schemeClr val="tx1"/>
                </a:solidFill>
              </a:defRPr>
            </a:lvl3pPr>
            <a:lvl4pPr marL="1188720" indent="-303213" defTabSz="301752">
              <a:buFont typeface="Arial" panose="020B0604020202020204" pitchFamily="34" charset="0"/>
              <a:buChar char="•"/>
              <a:defRPr/>
            </a:lvl4pPr>
            <a:lvl5pPr marL="2741613" indent="-303213" defTabSz="301752">
              <a:buFont typeface="Arial" panose="020B0604020202020204" pitchFamily="34" charset="0"/>
              <a:buChar char="•"/>
              <a:defRPr/>
            </a:lvl5pPr>
          </a:lstStyle>
          <a:p>
            <a:pPr lvl="0"/>
            <a:r>
              <a:rPr lang="en-US"/>
              <a:t>Click to edit Master text styles</a:t>
            </a:r>
          </a:p>
          <a:p>
            <a:pPr lvl="1"/>
            <a:r>
              <a:rPr lang="en-US"/>
              <a:t>Second level</a:t>
            </a:r>
          </a:p>
        </p:txBody>
      </p:sp>
      <p:sp>
        <p:nvSpPr>
          <p:cNvPr id="16" name="Text Placeholder 2">
            <a:extLst>
              <a:ext uri="{FF2B5EF4-FFF2-40B4-BE49-F238E27FC236}">
                <a16:creationId xmlns:a16="http://schemas.microsoft.com/office/drawing/2014/main" id="{1F4F78E8-9BD4-6F4B-9DD9-72840E416A75}"/>
              </a:ext>
            </a:extLst>
          </p:cNvPr>
          <p:cNvSpPr>
            <a:spLocks noGrp="1"/>
          </p:cNvSpPr>
          <p:nvPr>
            <p:ph idx="10" hasCustomPrompt="1"/>
          </p:nvPr>
        </p:nvSpPr>
        <p:spPr bwMode="auto">
          <a:xfrm>
            <a:off x="666964" y="1864224"/>
            <a:ext cx="7603276" cy="393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Footer Placeholder 1">
            <a:extLst>
              <a:ext uri="{FF2B5EF4-FFF2-40B4-BE49-F238E27FC236}">
                <a16:creationId xmlns:a16="http://schemas.microsoft.com/office/drawing/2014/main" id="{76BC1099-0BBC-0B4A-9660-06FAD05354D1}"/>
              </a:ext>
            </a:extLst>
          </p:cNvPr>
          <p:cNvSpPr>
            <a:spLocks noGrp="1"/>
          </p:cNvSpPr>
          <p:nvPr>
            <p:ph type="ftr" sz="quarter" idx="13"/>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29685869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11" name="object 495">
            <a:extLst>
              <a:ext uri="{FF2B5EF4-FFF2-40B4-BE49-F238E27FC236}">
                <a16:creationId xmlns:a16="http://schemas.microsoft.com/office/drawing/2014/main" id="{35BFCABE-F86D-FC45-BC6A-31041A788337}"/>
              </a:ext>
            </a:extLst>
          </p:cNvPr>
          <p:cNvSpPr/>
          <p:nvPr userDrawn="1"/>
        </p:nvSpPr>
        <p:spPr>
          <a:xfrm>
            <a:off x="0" y="793815"/>
            <a:ext cx="3265907" cy="6064184"/>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chemeClr val="bg2"/>
          </a:solidFill>
        </p:spPr>
        <p:txBody>
          <a:bodyPr wrap="square" lIns="0" tIns="0" rIns="0" bIns="0" rtlCol="0"/>
          <a:lstStyle/>
          <a:p>
            <a:endParaRPr/>
          </a:p>
        </p:txBody>
      </p:sp>
      <p:pic>
        <p:nvPicPr>
          <p:cNvPr id="15" name="Picture 14" descr="Icon&#10;&#10;Description automatically generated">
            <a:extLst>
              <a:ext uri="{FF2B5EF4-FFF2-40B4-BE49-F238E27FC236}">
                <a16:creationId xmlns:a16="http://schemas.microsoft.com/office/drawing/2014/main" id="{D3D9701B-47E1-964A-8143-AE998DC90B8B}"/>
              </a:ext>
            </a:extLst>
          </p:cNvPr>
          <p:cNvPicPr>
            <a:picLocks noChangeAspect="1"/>
          </p:cNvPicPr>
          <p:nvPr userDrawn="1"/>
        </p:nvPicPr>
        <p:blipFill>
          <a:blip r:embed="rId2"/>
          <a:stretch>
            <a:fillRect/>
          </a:stretch>
        </p:blipFill>
        <p:spPr>
          <a:xfrm>
            <a:off x="0" y="582252"/>
            <a:ext cx="2686865" cy="6071616"/>
          </a:xfrm>
          <a:prstGeom prst="rect">
            <a:avLst/>
          </a:prstGeom>
        </p:spPr>
      </p:pic>
      <p:sp>
        <p:nvSpPr>
          <p:cNvPr id="7" name="Rectangle 6">
            <a:extLst>
              <a:ext uri="{FF2B5EF4-FFF2-40B4-BE49-F238E27FC236}">
                <a16:creationId xmlns:a16="http://schemas.microsoft.com/office/drawing/2014/main" id="{8D2136FB-54EE-6443-9A61-4A46853FAEB5}"/>
              </a:ext>
            </a:extLst>
          </p:cNvPr>
          <p:cNvSpPr/>
          <p:nvPr userDrawn="1"/>
        </p:nvSpPr>
        <p:spPr>
          <a:xfrm>
            <a:off x="1" y="0"/>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 y="-43700"/>
            <a:ext cx="12188824" cy="837515"/>
          </a:xfrm>
        </p:spPr>
        <p:txBody>
          <a:bodyPr/>
          <a:lstStyle>
            <a:lvl1pPr>
              <a:defRPr/>
            </a:lvl1pPr>
          </a:lstStyle>
          <a:p>
            <a:r>
              <a:rPr lang="en-US"/>
              <a:t>Title Goes Here</a:t>
            </a:r>
          </a:p>
        </p:txBody>
      </p:sp>
      <p:sp>
        <p:nvSpPr>
          <p:cNvPr id="9" name="Text Placeholder 2">
            <a:extLst>
              <a:ext uri="{FF2B5EF4-FFF2-40B4-BE49-F238E27FC236}">
                <a16:creationId xmlns:a16="http://schemas.microsoft.com/office/drawing/2014/main" id="{BD888096-271E-D246-8D2B-A1B8B80106DD}"/>
              </a:ext>
            </a:extLst>
          </p:cNvPr>
          <p:cNvSpPr>
            <a:spLocks noGrp="1"/>
          </p:cNvSpPr>
          <p:nvPr>
            <p:ph idx="10" hasCustomPrompt="1"/>
          </p:nvPr>
        </p:nvSpPr>
        <p:spPr bwMode="auto">
          <a:xfrm>
            <a:off x="3774558" y="1565391"/>
            <a:ext cx="7995684" cy="432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Text Placeholder 4">
            <a:extLst>
              <a:ext uri="{FF2B5EF4-FFF2-40B4-BE49-F238E27FC236}">
                <a16:creationId xmlns:a16="http://schemas.microsoft.com/office/drawing/2014/main" id="{600572DB-ADDF-8144-A911-61C68743B223}"/>
              </a:ext>
            </a:extLst>
          </p:cNvPr>
          <p:cNvSpPr>
            <a:spLocks noGrp="1"/>
          </p:cNvSpPr>
          <p:nvPr>
            <p:ph type="body" sz="quarter" idx="12"/>
          </p:nvPr>
        </p:nvSpPr>
        <p:spPr>
          <a:xfrm>
            <a:off x="418583" y="1565392"/>
            <a:ext cx="2405171" cy="4329113"/>
          </a:xfrm>
        </p:spPr>
        <p:txBody>
          <a:bodyPr/>
          <a:lstStyle>
            <a:lvl1pPr marL="0" indent="0" defTabSz="301752">
              <a:buFont typeface="Arial" panose="020B0604020202020204" pitchFamily="34" charset="0"/>
              <a:buNone/>
              <a:defRPr/>
            </a:lvl1pPr>
            <a:lvl2pPr marL="0" indent="-379413" defTabSz="301752">
              <a:buFont typeface="Arial" panose="020B0604020202020204" pitchFamily="34" charset="0"/>
              <a:buChar char="•"/>
              <a:defRPr i="1"/>
            </a:lvl2pPr>
            <a:lvl3pPr marL="914400" indent="-303213" defTabSz="301752">
              <a:buFont typeface="Arial" panose="020B0604020202020204" pitchFamily="34" charset="0"/>
              <a:buChar char="•"/>
              <a:defRPr sz="1500">
                <a:solidFill>
                  <a:schemeClr val="tx1"/>
                </a:solidFill>
              </a:defRPr>
            </a:lvl3pPr>
            <a:lvl4pPr marL="1188720" indent="-303213" defTabSz="301752">
              <a:buFont typeface="Arial" panose="020B0604020202020204" pitchFamily="34" charset="0"/>
              <a:buChar char="•"/>
              <a:defRPr/>
            </a:lvl4pPr>
            <a:lvl5pPr marL="2741613" indent="-303213" defTabSz="301752">
              <a:buFont typeface="Arial" panose="020B0604020202020204" pitchFamily="34" charset="0"/>
              <a:buChar char="•"/>
              <a:defRPr/>
            </a:lvl5pPr>
          </a:lstStyle>
          <a:p>
            <a:pPr lvl="0"/>
            <a:r>
              <a:rPr lang="en-US"/>
              <a:t>Click to edit Master text styles</a:t>
            </a:r>
          </a:p>
          <a:p>
            <a:pPr lvl="1"/>
            <a:r>
              <a:rPr lang="en-US"/>
              <a:t>Second level</a:t>
            </a:r>
          </a:p>
        </p:txBody>
      </p:sp>
      <p:pic>
        <p:nvPicPr>
          <p:cNvPr id="14" name="Picture 13">
            <a:extLst>
              <a:ext uri="{FF2B5EF4-FFF2-40B4-BE49-F238E27FC236}">
                <a16:creationId xmlns:a16="http://schemas.microsoft.com/office/drawing/2014/main" id="{2C188A0B-D6F4-8245-B16F-12E25D562B01}"/>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3" name="Footer Placeholder 2">
            <a:extLst>
              <a:ext uri="{FF2B5EF4-FFF2-40B4-BE49-F238E27FC236}">
                <a16:creationId xmlns:a16="http://schemas.microsoft.com/office/drawing/2014/main" id="{B617C852-E833-D147-A733-FB06C4D12346}"/>
              </a:ext>
            </a:extLst>
          </p:cNvPr>
          <p:cNvSpPr>
            <a:spLocks noGrp="1"/>
          </p:cNvSpPr>
          <p:nvPr>
            <p:ph type="ftr" sz="quarter" idx="13"/>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3761804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10384AF-39C2-004A-8822-95F2DFFA9EED}"/>
              </a:ext>
            </a:extLst>
          </p:cNvPr>
          <p:cNvPicPr>
            <a:picLocks noChangeAspect="1"/>
          </p:cNvPicPr>
          <p:nvPr userDrawn="1"/>
        </p:nvPicPr>
        <p:blipFill>
          <a:blip r:embed="rId2">
            <a:alphaModFix amt="70000"/>
          </a:blip>
          <a:stretch>
            <a:fillRect/>
          </a:stretch>
        </p:blipFill>
        <p:spPr>
          <a:xfrm>
            <a:off x="0" y="16632"/>
            <a:ext cx="12188825" cy="6824734"/>
          </a:xfrm>
          <a:prstGeom prst="rect">
            <a:avLst/>
          </a:prstGeom>
        </p:spPr>
      </p:pic>
      <p:pic>
        <p:nvPicPr>
          <p:cNvPr id="9" name="Picture 3" descr="q-a-textbox.eps">
            <a:extLst>
              <a:ext uri="{FF2B5EF4-FFF2-40B4-BE49-F238E27FC236}">
                <a16:creationId xmlns:a16="http://schemas.microsoft.com/office/drawing/2014/main" id="{4A9E4767-55EB-C040-8E92-6C45C426146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37364" y="1067479"/>
            <a:ext cx="4346575"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ubtitle 2">
            <a:extLst>
              <a:ext uri="{FF2B5EF4-FFF2-40B4-BE49-F238E27FC236}">
                <a16:creationId xmlns:a16="http://schemas.microsoft.com/office/drawing/2014/main" id="{2CF7BECF-825B-354B-AB79-574DFE039142}"/>
              </a:ext>
            </a:extLst>
          </p:cNvPr>
          <p:cNvSpPr txBox="1">
            <a:spLocks/>
          </p:cNvSpPr>
          <p:nvPr userDrawn="1"/>
        </p:nvSpPr>
        <p:spPr>
          <a:xfrm>
            <a:off x="7155990" y="5457984"/>
            <a:ext cx="1720850" cy="454206"/>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rgbClr val="FFFFFF"/>
                </a:solidFill>
              </a:rPr>
              <a:t>@talossecurity</a:t>
            </a:r>
          </a:p>
        </p:txBody>
      </p:sp>
      <p:sp>
        <p:nvSpPr>
          <p:cNvPr id="16" name="Subtitle 2">
            <a:extLst>
              <a:ext uri="{FF2B5EF4-FFF2-40B4-BE49-F238E27FC236}">
                <a16:creationId xmlns:a16="http://schemas.microsoft.com/office/drawing/2014/main" id="{D0C61242-94A4-5840-A581-3BC015D52CFF}"/>
              </a:ext>
            </a:extLst>
          </p:cNvPr>
          <p:cNvSpPr txBox="1">
            <a:spLocks/>
          </p:cNvSpPr>
          <p:nvPr userDrawn="1"/>
        </p:nvSpPr>
        <p:spPr>
          <a:xfrm>
            <a:off x="7137497" y="4712269"/>
            <a:ext cx="2495550" cy="573087"/>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chemeClr val="tx1"/>
                </a:solidFill>
              </a:rPr>
              <a:t>blog.talosintelligence.com</a:t>
            </a:r>
          </a:p>
        </p:txBody>
      </p:sp>
      <p:pic>
        <p:nvPicPr>
          <p:cNvPr id="17" name="Picture 16">
            <a:extLst>
              <a:ext uri="{FF2B5EF4-FFF2-40B4-BE49-F238E27FC236}">
                <a16:creationId xmlns:a16="http://schemas.microsoft.com/office/drawing/2014/main" id="{EE636B40-9A17-8041-8B53-0AD7920809B7}"/>
              </a:ext>
            </a:extLst>
          </p:cNvPr>
          <p:cNvPicPr>
            <a:picLocks noChangeAspect="1"/>
          </p:cNvPicPr>
          <p:nvPr userDrawn="1"/>
        </p:nvPicPr>
        <p:blipFill>
          <a:blip r:embed="rId4"/>
          <a:stretch>
            <a:fillRect/>
          </a:stretch>
        </p:blipFill>
        <p:spPr>
          <a:xfrm>
            <a:off x="2997317" y="4570141"/>
            <a:ext cx="3208367" cy="1430430"/>
          </a:xfrm>
          <a:prstGeom prst="rect">
            <a:avLst/>
          </a:prstGeom>
        </p:spPr>
      </p:pic>
      <p:pic>
        <p:nvPicPr>
          <p:cNvPr id="18" name="Picture 17">
            <a:extLst>
              <a:ext uri="{FF2B5EF4-FFF2-40B4-BE49-F238E27FC236}">
                <a16:creationId xmlns:a16="http://schemas.microsoft.com/office/drawing/2014/main" id="{A67314D3-04F6-9643-95C3-5633E8D43126}"/>
              </a:ext>
            </a:extLst>
          </p:cNvPr>
          <p:cNvPicPr>
            <a:picLocks noChangeAspect="1"/>
          </p:cNvPicPr>
          <p:nvPr userDrawn="1"/>
        </p:nvPicPr>
        <p:blipFill>
          <a:blip r:embed="rId5"/>
          <a:stretch>
            <a:fillRect/>
          </a:stretch>
        </p:blipFill>
        <p:spPr>
          <a:xfrm>
            <a:off x="6579181" y="5335380"/>
            <a:ext cx="576809" cy="576809"/>
          </a:xfrm>
          <a:prstGeom prst="rect">
            <a:avLst/>
          </a:prstGeom>
        </p:spPr>
      </p:pic>
      <p:pic>
        <p:nvPicPr>
          <p:cNvPr id="19" name="Picture 18">
            <a:extLst>
              <a:ext uri="{FF2B5EF4-FFF2-40B4-BE49-F238E27FC236}">
                <a16:creationId xmlns:a16="http://schemas.microsoft.com/office/drawing/2014/main" id="{79E89FA4-B4D9-CF4C-AD66-31F63F39AB2A}"/>
              </a:ext>
            </a:extLst>
          </p:cNvPr>
          <p:cNvPicPr>
            <a:picLocks noChangeAspect="1"/>
          </p:cNvPicPr>
          <p:nvPr userDrawn="1"/>
        </p:nvPicPr>
        <p:blipFill>
          <a:blip r:embed="rId6"/>
          <a:stretch>
            <a:fillRect/>
          </a:stretch>
        </p:blipFill>
        <p:spPr>
          <a:xfrm>
            <a:off x="6579181" y="4589667"/>
            <a:ext cx="576809" cy="576809"/>
          </a:xfrm>
          <a:prstGeom prst="rect">
            <a:avLst/>
          </a:prstGeom>
        </p:spPr>
      </p:pic>
    </p:spTree>
    <p:extLst>
      <p:ext uri="{BB962C8B-B14F-4D97-AF65-F5344CB8AC3E}">
        <p14:creationId xmlns:p14="http://schemas.microsoft.com/office/powerpoint/2010/main" val="17893275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0EDE51-D599-E04A-99E9-68BF7D735DD1}"/>
              </a:ext>
            </a:extLst>
          </p:cNvPr>
          <p:cNvPicPr>
            <a:picLocks noChangeAspect="1"/>
          </p:cNvPicPr>
          <p:nvPr userDrawn="1"/>
        </p:nvPicPr>
        <p:blipFill>
          <a:blip r:embed="rId2">
            <a:alphaModFix amt="70000"/>
          </a:blip>
          <a:stretch>
            <a:fillRect/>
          </a:stretch>
        </p:blipFill>
        <p:spPr>
          <a:xfrm>
            <a:off x="0" y="16632"/>
            <a:ext cx="12188825" cy="6824734"/>
          </a:xfrm>
          <a:prstGeom prst="rect">
            <a:avLst/>
          </a:prstGeom>
        </p:spPr>
      </p:pic>
      <p:sp>
        <p:nvSpPr>
          <p:cNvPr id="9" name="Subtitle 2">
            <a:extLst>
              <a:ext uri="{FF2B5EF4-FFF2-40B4-BE49-F238E27FC236}">
                <a16:creationId xmlns:a16="http://schemas.microsoft.com/office/drawing/2014/main" id="{5BDCAA05-71AF-D94E-8FE1-EE17067F212F}"/>
              </a:ext>
            </a:extLst>
          </p:cNvPr>
          <p:cNvSpPr txBox="1">
            <a:spLocks/>
          </p:cNvSpPr>
          <p:nvPr userDrawn="1"/>
        </p:nvSpPr>
        <p:spPr>
          <a:xfrm>
            <a:off x="7155990" y="5457984"/>
            <a:ext cx="1720850" cy="454206"/>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rgbClr val="FFFFFF"/>
                </a:solidFill>
              </a:rPr>
              <a:t>@talossecurity</a:t>
            </a:r>
          </a:p>
        </p:txBody>
      </p:sp>
      <p:sp>
        <p:nvSpPr>
          <p:cNvPr id="10" name="Subtitle 2">
            <a:extLst>
              <a:ext uri="{FF2B5EF4-FFF2-40B4-BE49-F238E27FC236}">
                <a16:creationId xmlns:a16="http://schemas.microsoft.com/office/drawing/2014/main" id="{6AC4DB8F-24C2-E049-9C68-38E45820FDC2}"/>
              </a:ext>
            </a:extLst>
          </p:cNvPr>
          <p:cNvSpPr txBox="1">
            <a:spLocks/>
          </p:cNvSpPr>
          <p:nvPr userDrawn="1"/>
        </p:nvSpPr>
        <p:spPr>
          <a:xfrm>
            <a:off x="7137497" y="4712269"/>
            <a:ext cx="2495550" cy="573087"/>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chemeClr val="tx1"/>
                </a:solidFill>
              </a:rPr>
              <a:t>blog.talosintelligence.com</a:t>
            </a:r>
          </a:p>
        </p:txBody>
      </p:sp>
      <p:pic>
        <p:nvPicPr>
          <p:cNvPr id="11" name="Picture 10">
            <a:extLst>
              <a:ext uri="{FF2B5EF4-FFF2-40B4-BE49-F238E27FC236}">
                <a16:creationId xmlns:a16="http://schemas.microsoft.com/office/drawing/2014/main" id="{440621B9-EE1A-7642-80E2-14325C3A1E6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97317" y="4570141"/>
            <a:ext cx="3208367" cy="1430430"/>
          </a:xfrm>
          <a:prstGeom prst="rect">
            <a:avLst/>
          </a:prstGeom>
        </p:spPr>
      </p:pic>
      <p:pic>
        <p:nvPicPr>
          <p:cNvPr id="15" name="Picture 14">
            <a:extLst>
              <a:ext uri="{FF2B5EF4-FFF2-40B4-BE49-F238E27FC236}">
                <a16:creationId xmlns:a16="http://schemas.microsoft.com/office/drawing/2014/main" id="{D1D0D2D5-5DBF-7F43-8011-737ACCA40E0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79181" y="5335380"/>
            <a:ext cx="576809" cy="576809"/>
          </a:xfrm>
          <a:prstGeom prst="rect">
            <a:avLst/>
          </a:prstGeom>
        </p:spPr>
      </p:pic>
      <p:pic>
        <p:nvPicPr>
          <p:cNvPr id="16" name="Picture 15">
            <a:extLst>
              <a:ext uri="{FF2B5EF4-FFF2-40B4-BE49-F238E27FC236}">
                <a16:creationId xmlns:a16="http://schemas.microsoft.com/office/drawing/2014/main" id="{CF7D5241-B12B-E844-A06C-4C2AB3DB87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79181" y="4589667"/>
            <a:ext cx="576809" cy="576809"/>
          </a:xfrm>
          <a:prstGeom prst="rect">
            <a:avLst/>
          </a:prstGeom>
        </p:spPr>
      </p:pic>
      <p:pic>
        <p:nvPicPr>
          <p:cNvPr id="17" name="Picture 16">
            <a:extLst>
              <a:ext uri="{FF2B5EF4-FFF2-40B4-BE49-F238E27FC236}">
                <a16:creationId xmlns:a16="http://schemas.microsoft.com/office/drawing/2014/main" id="{0AB1112D-7035-6949-8DF2-BF6E56A328D7}"/>
              </a:ext>
            </a:extLst>
          </p:cNvPr>
          <p:cNvPicPr>
            <a:picLocks noChangeAspect="1"/>
          </p:cNvPicPr>
          <p:nvPr userDrawn="1"/>
        </p:nvPicPr>
        <p:blipFill>
          <a:blip r:embed="rId6"/>
          <a:stretch>
            <a:fillRect/>
          </a:stretch>
        </p:blipFill>
        <p:spPr>
          <a:xfrm>
            <a:off x="3872491" y="716258"/>
            <a:ext cx="4454092" cy="3803859"/>
          </a:xfrm>
          <a:prstGeom prst="rect">
            <a:avLst/>
          </a:prstGeom>
        </p:spPr>
      </p:pic>
    </p:spTree>
    <p:extLst>
      <p:ext uri="{BB962C8B-B14F-4D97-AF65-F5344CB8AC3E}">
        <p14:creationId xmlns:p14="http://schemas.microsoft.com/office/powerpoint/2010/main" val="5664631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los brand slide — do not edit">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196A9-EFE7-2C46-88DF-4DDA700FBB67}"/>
              </a:ext>
            </a:extLst>
          </p:cNvPr>
          <p:cNvPicPr>
            <a:picLocks noChangeAspect="1"/>
          </p:cNvPicPr>
          <p:nvPr userDrawn="1"/>
        </p:nvPicPr>
        <p:blipFill>
          <a:blip r:embed="rId2"/>
          <a:stretch>
            <a:fillRect/>
          </a:stretch>
        </p:blipFill>
        <p:spPr>
          <a:xfrm>
            <a:off x="4762" y="0"/>
            <a:ext cx="12179300" cy="6858000"/>
          </a:xfrm>
          <a:prstGeom prst="rect">
            <a:avLst/>
          </a:prstGeom>
        </p:spPr>
      </p:pic>
    </p:spTree>
    <p:extLst>
      <p:ext uri="{BB962C8B-B14F-4D97-AF65-F5344CB8AC3E}">
        <p14:creationId xmlns:p14="http://schemas.microsoft.com/office/powerpoint/2010/main" val="2851899607"/>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w/ Log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7EB12D-4FB8-D44C-8BE0-4F80A96EED8B}"/>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594797FB-5A9F-A941-A57B-F5A4E4843131}"/>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866599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right and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7EB1336-6EC6-0C48-B7E9-A225A13BA8CD}"/>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6" name="Title 5">
            <a:extLst>
              <a:ext uri="{FF2B5EF4-FFF2-40B4-BE49-F238E27FC236}">
                <a16:creationId xmlns:a16="http://schemas.microsoft.com/office/drawing/2014/main" id="{CD586D0D-042D-2947-839E-AAA443870F53}"/>
              </a:ext>
            </a:extLst>
          </p:cNvPr>
          <p:cNvSpPr>
            <a:spLocks noGrp="1"/>
          </p:cNvSpPr>
          <p:nvPr>
            <p:ph type="title" hasCustomPrompt="1"/>
          </p:nvPr>
        </p:nvSpPr>
        <p:spPr>
          <a:xfrm>
            <a:off x="725996" y="1136431"/>
            <a:ext cx="4046135" cy="1572723"/>
          </a:xfrm>
        </p:spPr>
        <p:txBody>
          <a:bodyPr anchor="b" anchorCtr="0"/>
          <a:lstStyle>
            <a:lvl1pPr algn="l">
              <a:defRPr>
                <a:solidFill>
                  <a:schemeClr val="tx1"/>
                </a:solidFill>
              </a:defRPr>
            </a:lvl1pPr>
          </a:lstStyle>
          <a:p>
            <a:r>
              <a:rPr lang="en-US"/>
              <a:t>Title for This, Can be Two lines</a:t>
            </a:r>
          </a:p>
        </p:txBody>
      </p:sp>
      <p:sp>
        <p:nvSpPr>
          <p:cNvPr id="13" name="Text Placeholder 12">
            <a:extLst>
              <a:ext uri="{FF2B5EF4-FFF2-40B4-BE49-F238E27FC236}">
                <a16:creationId xmlns:a16="http://schemas.microsoft.com/office/drawing/2014/main" id="{20B8C2DD-D802-1148-99E8-562F1E31099B}"/>
              </a:ext>
            </a:extLst>
          </p:cNvPr>
          <p:cNvSpPr>
            <a:spLocks noGrp="1"/>
          </p:cNvSpPr>
          <p:nvPr>
            <p:ph type="body" sz="quarter" idx="10" hasCustomPrompt="1"/>
          </p:nvPr>
        </p:nvSpPr>
        <p:spPr>
          <a:xfrm>
            <a:off x="725996" y="3013008"/>
            <a:ext cx="4046135" cy="3142131"/>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20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Content should go here. Only use bullets if you have more than one item to address. </a:t>
            </a:r>
          </a:p>
          <a:p>
            <a:endParaRPr lang="en-US"/>
          </a:p>
        </p:txBody>
      </p:sp>
      <p:sp>
        <p:nvSpPr>
          <p:cNvPr id="4" name="Content Placeholder 3">
            <a:extLst>
              <a:ext uri="{FF2B5EF4-FFF2-40B4-BE49-F238E27FC236}">
                <a16:creationId xmlns:a16="http://schemas.microsoft.com/office/drawing/2014/main" id="{BF298374-390F-4F49-8AB6-549F84F7FF54}"/>
              </a:ext>
            </a:extLst>
          </p:cNvPr>
          <p:cNvSpPr>
            <a:spLocks noGrp="1"/>
          </p:cNvSpPr>
          <p:nvPr>
            <p:ph sz="quarter" idx="11" hasCustomPrompt="1"/>
          </p:nvPr>
        </p:nvSpPr>
        <p:spPr>
          <a:xfrm>
            <a:off x="6797676" y="1136650"/>
            <a:ext cx="4705212" cy="5018088"/>
          </a:xfrm>
        </p:spPr>
        <p:txBody>
          <a:bodyPr/>
          <a:lstStyle/>
          <a:p>
            <a:pPr lvl="0"/>
            <a:r>
              <a:rPr lang="en-US"/>
              <a:t>This is a great place for more content or an image</a:t>
            </a:r>
          </a:p>
        </p:txBody>
      </p:sp>
      <p:sp>
        <p:nvSpPr>
          <p:cNvPr id="8" name="TextBox 7">
            <a:extLst>
              <a:ext uri="{FF2B5EF4-FFF2-40B4-BE49-F238E27FC236}">
                <a16:creationId xmlns:a16="http://schemas.microsoft.com/office/drawing/2014/main" id="{DB8384A3-FFEC-0143-9765-8BAB29585851}"/>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7699488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000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left, content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7EB1336-6EC6-0C48-B7E9-A225A13BA8CD}"/>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6" name="Title 5">
            <a:extLst>
              <a:ext uri="{FF2B5EF4-FFF2-40B4-BE49-F238E27FC236}">
                <a16:creationId xmlns:a16="http://schemas.microsoft.com/office/drawing/2014/main" id="{CD586D0D-042D-2947-839E-AAA443870F53}"/>
              </a:ext>
            </a:extLst>
          </p:cNvPr>
          <p:cNvSpPr>
            <a:spLocks noGrp="1"/>
          </p:cNvSpPr>
          <p:nvPr>
            <p:ph type="title" hasCustomPrompt="1"/>
          </p:nvPr>
        </p:nvSpPr>
        <p:spPr>
          <a:xfrm>
            <a:off x="725996" y="876301"/>
            <a:ext cx="4046135" cy="5278838"/>
          </a:xfrm>
        </p:spPr>
        <p:txBody>
          <a:bodyPr anchor="ctr" anchorCtr="0"/>
          <a:lstStyle>
            <a:lvl1pPr algn="ctr">
              <a:defRPr>
                <a:solidFill>
                  <a:schemeClr val="tx1"/>
                </a:solidFill>
              </a:defRPr>
            </a:lvl1pPr>
          </a:lstStyle>
          <a:p>
            <a:r>
              <a:rPr lang="en-US"/>
              <a:t>Header only on this side</a:t>
            </a:r>
          </a:p>
        </p:txBody>
      </p:sp>
      <p:sp>
        <p:nvSpPr>
          <p:cNvPr id="9" name="Text Placeholder 15">
            <a:extLst>
              <a:ext uri="{FF2B5EF4-FFF2-40B4-BE49-F238E27FC236}">
                <a16:creationId xmlns:a16="http://schemas.microsoft.com/office/drawing/2014/main" id="{2A4C6CD2-CCEF-DF4D-B74D-B43B6A538D0D}"/>
              </a:ext>
            </a:extLst>
          </p:cNvPr>
          <p:cNvSpPr>
            <a:spLocks noGrp="1"/>
          </p:cNvSpPr>
          <p:nvPr>
            <p:ph type="body" sz="quarter" idx="11" hasCustomPrompt="1"/>
          </p:nvPr>
        </p:nvSpPr>
        <p:spPr>
          <a:xfrm>
            <a:off x="6985746" y="876300"/>
            <a:ext cx="4178937" cy="5278839"/>
          </a:xfrm>
        </p:spPr>
        <p:txBody>
          <a:bodyPr anchor="ctr" anchorCtr="0"/>
          <a:lstStyle>
            <a:lvl1pPr marL="0" indent="0">
              <a:buNone/>
              <a:defRPr/>
            </a:lvl1pPr>
          </a:lstStyle>
          <a:p>
            <a:pPr marL="171450" indent="-171450">
              <a:buFont typeface="Arial" panose="020B0604020202020204" pitchFamily="34" charset="0"/>
              <a:buChar char="•"/>
            </a:pPr>
            <a:r>
              <a:rPr lang="en-US"/>
              <a:t>Content on this side</a:t>
            </a:r>
          </a:p>
          <a:p>
            <a:pPr marL="171450" indent="-171450">
              <a:buFont typeface="Arial" panose="020B0604020202020204" pitchFamily="34" charset="0"/>
              <a:buChar char="•"/>
            </a:pPr>
            <a:r>
              <a:rPr lang="en-US"/>
              <a:t>Can be several bullets</a:t>
            </a:r>
          </a:p>
          <a:p>
            <a:pPr marL="171450" indent="-171450">
              <a:buFont typeface="Arial" panose="020B0604020202020204" pitchFamily="34" charset="0"/>
              <a:buChar char="•"/>
            </a:pPr>
            <a:r>
              <a:rPr lang="en-US"/>
              <a:t>Bullet</a:t>
            </a:r>
          </a:p>
          <a:p>
            <a:pPr marL="171450" indent="-171450">
              <a:buFont typeface="Arial" panose="020B0604020202020204" pitchFamily="34" charset="0"/>
              <a:buChar char="•"/>
            </a:pPr>
            <a:r>
              <a:rPr lang="en-US"/>
              <a:t>Bullet</a:t>
            </a:r>
          </a:p>
          <a:p>
            <a:pPr marL="171450" indent="-171450">
              <a:buFont typeface="Arial" panose="020B0604020202020204" pitchFamily="34" charset="0"/>
              <a:buChar char="•"/>
            </a:pPr>
            <a:r>
              <a:rPr lang="en-US"/>
              <a:t>Bullet</a:t>
            </a:r>
          </a:p>
        </p:txBody>
      </p:sp>
      <p:sp>
        <p:nvSpPr>
          <p:cNvPr id="10" name="TextBox 9">
            <a:extLst>
              <a:ext uri="{FF2B5EF4-FFF2-40B4-BE49-F238E27FC236}">
                <a16:creationId xmlns:a16="http://schemas.microsoft.com/office/drawing/2014/main" id="{7B0A67E6-6445-6C48-9CF3-D89C5E08A30D}"/>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135841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Side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1" y="0"/>
            <a:ext cx="8922917"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0"/>
            <a:ext cx="8922917" cy="793815"/>
          </a:xfrm>
        </p:spPr>
        <p:txBody>
          <a:bodyPr/>
          <a:lstStyle>
            <a:lvl1pPr>
              <a:defRPr/>
            </a:lvl1pPr>
          </a:lstStyle>
          <a:p>
            <a:r>
              <a:rPr lang="en-US"/>
              <a:t>Title Goes Here</a:t>
            </a:r>
          </a:p>
        </p:txBody>
      </p:sp>
      <p:sp>
        <p:nvSpPr>
          <p:cNvPr id="10" name="Subtitle 2"/>
          <p:cNvSpPr>
            <a:spLocks noGrp="1"/>
          </p:cNvSpPr>
          <p:nvPr>
            <p:ph type="subTitle" idx="1" hasCustomPrompt="1"/>
          </p:nvPr>
        </p:nvSpPr>
        <p:spPr>
          <a:xfrm>
            <a:off x="0" y="793815"/>
            <a:ext cx="8922917" cy="703674"/>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sp>
        <p:nvSpPr>
          <p:cNvPr id="9" name="Text Placeholder 2">
            <a:extLst>
              <a:ext uri="{FF2B5EF4-FFF2-40B4-BE49-F238E27FC236}">
                <a16:creationId xmlns:a16="http://schemas.microsoft.com/office/drawing/2014/main" id="{BD888096-271E-D246-8D2B-A1B8B80106DD}"/>
              </a:ext>
            </a:extLst>
          </p:cNvPr>
          <p:cNvSpPr>
            <a:spLocks noGrp="1"/>
          </p:cNvSpPr>
          <p:nvPr>
            <p:ph idx="10" hasCustomPrompt="1"/>
          </p:nvPr>
        </p:nvSpPr>
        <p:spPr bwMode="auto">
          <a:xfrm>
            <a:off x="666964" y="1873651"/>
            <a:ext cx="7713465" cy="432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vl2pPr marL="989013" indent="-379413">
              <a:buFont typeface="Arial" panose="020B0604020202020204" pitchFamily="34" charset="0"/>
              <a:buChar char="•"/>
              <a:defRPr/>
            </a:lvl2pPr>
            <a:lvl3pPr>
              <a:defRPr sz="1900"/>
            </a:lvl3pPr>
            <a:lvl4pPr marL="2132013" indent="-303213">
              <a:buFont typeface="Arial" panose="020B0604020202020204" pitchFamily="34" charset="0"/>
              <a:buChar char="•"/>
              <a:defRPr/>
            </a:lvl4pPr>
            <a:lvl5pPr marL="2741613" indent="-303213">
              <a:buFont typeface="Arial" panose="020B0604020202020204" pitchFamily="34" charset="0"/>
              <a:buChar char="•"/>
              <a:defRPr/>
            </a:lvl5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1" name="Picture 10">
            <a:extLst>
              <a:ext uri="{FF2B5EF4-FFF2-40B4-BE49-F238E27FC236}">
                <a16:creationId xmlns:a16="http://schemas.microsoft.com/office/drawing/2014/main" id="{CA40CB39-68AE-8049-88C9-567491FD2BCC}"/>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13" name="object 495">
            <a:extLst>
              <a:ext uri="{FF2B5EF4-FFF2-40B4-BE49-F238E27FC236}">
                <a16:creationId xmlns:a16="http://schemas.microsoft.com/office/drawing/2014/main" id="{D610F5C4-C5CB-224F-A5E5-2415A4D85D8E}"/>
              </a:ext>
            </a:extLst>
          </p:cNvPr>
          <p:cNvSpPr/>
          <p:nvPr userDrawn="1"/>
        </p:nvSpPr>
        <p:spPr>
          <a:xfrm>
            <a:off x="8922918" y="0"/>
            <a:ext cx="3265907" cy="6857999"/>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a:p>
        </p:txBody>
      </p:sp>
      <p:pic>
        <p:nvPicPr>
          <p:cNvPr id="4" name="Picture 3">
            <a:extLst>
              <a:ext uri="{FF2B5EF4-FFF2-40B4-BE49-F238E27FC236}">
                <a16:creationId xmlns:a16="http://schemas.microsoft.com/office/drawing/2014/main" id="{E7FE350A-006B-5042-ABEC-AEBD9A980763}"/>
              </a:ext>
            </a:extLst>
          </p:cNvPr>
          <p:cNvPicPr>
            <a:picLocks noChangeAspect="1"/>
          </p:cNvPicPr>
          <p:nvPr userDrawn="1"/>
        </p:nvPicPr>
        <p:blipFill>
          <a:blip r:embed="rId3"/>
          <a:stretch>
            <a:fillRect/>
          </a:stretch>
        </p:blipFill>
        <p:spPr>
          <a:xfrm>
            <a:off x="9267825" y="266700"/>
            <a:ext cx="2921000" cy="6070600"/>
          </a:xfrm>
          <a:prstGeom prst="rect">
            <a:avLst/>
          </a:prstGeom>
        </p:spPr>
      </p:pic>
      <p:sp>
        <p:nvSpPr>
          <p:cNvPr id="5" name="Text Placeholder 4">
            <a:extLst>
              <a:ext uri="{FF2B5EF4-FFF2-40B4-BE49-F238E27FC236}">
                <a16:creationId xmlns:a16="http://schemas.microsoft.com/office/drawing/2014/main" id="{9B574D5A-21AB-0D46-B11B-340A91BC22C8}"/>
              </a:ext>
            </a:extLst>
          </p:cNvPr>
          <p:cNvSpPr>
            <a:spLocks noGrp="1"/>
          </p:cNvSpPr>
          <p:nvPr>
            <p:ph type="body" sz="quarter" idx="12"/>
          </p:nvPr>
        </p:nvSpPr>
        <p:spPr>
          <a:xfrm>
            <a:off x="9267824" y="1873250"/>
            <a:ext cx="2539863" cy="4329113"/>
          </a:xfrm>
        </p:spPr>
        <p:txBody>
          <a:bodyPr/>
          <a:lstStyle>
            <a:lvl1pPr marL="342900" indent="-342900" defTabSz="301752">
              <a:buFont typeface="Arial" panose="020B0604020202020204" pitchFamily="34" charset="0"/>
              <a:buChar char="•"/>
              <a:defRPr/>
            </a:lvl1pPr>
            <a:lvl2pPr marL="685800" indent="-379413" defTabSz="301752">
              <a:buFont typeface="Arial" panose="020B0604020202020204" pitchFamily="34" charset="0"/>
              <a:buChar char="•"/>
              <a:defRPr i="1"/>
            </a:lvl2pPr>
            <a:lvl3pPr marL="914400" indent="-303213" defTabSz="301752">
              <a:buFont typeface="Arial" panose="020B0604020202020204" pitchFamily="34" charset="0"/>
              <a:buChar char="•"/>
              <a:defRPr sz="1500">
                <a:solidFill>
                  <a:schemeClr val="tx1"/>
                </a:solidFill>
              </a:defRPr>
            </a:lvl3pPr>
            <a:lvl4pPr marL="1188720" indent="-303213" defTabSz="301752">
              <a:buFont typeface="Arial" panose="020B0604020202020204" pitchFamily="34" charset="0"/>
              <a:buChar char="•"/>
              <a:defRPr/>
            </a:lvl4pPr>
            <a:lvl5pPr marL="2741613" indent="-303213" defTabSz="301752">
              <a:buFont typeface="Arial" panose="020B0604020202020204" pitchFamily="34" charset="0"/>
              <a:buChar cha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14484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ndard Content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1" y="0"/>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 y="0"/>
            <a:ext cx="12188824" cy="837515"/>
          </a:xfrm>
        </p:spPr>
        <p:txBody>
          <a:bodyPr/>
          <a:lstStyle>
            <a:lvl1pPr>
              <a:defRPr/>
            </a:lvl1pPr>
          </a:lstStyle>
          <a:p>
            <a:r>
              <a:rPr lang="en-US"/>
              <a:t>Title Goes Here</a:t>
            </a:r>
          </a:p>
        </p:txBody>
      </p:sp>
      <p:sp>
        <p:nvSpPr>
          <p:cNvPr id="10" name="Subtitle 2"/>
          <p:cNvSpPr>
            <a:spLocks noGrp="1"/>
          </p:cNvSpPr>
          <p:nvPr>
            <p:ph type="subTitle" idx="1" hasCustomPrompt="1"/>
          </p:nvPr>
        </p:nvSpPr>
        <p:spPr>
          <a:xfrm>
            <a:off x="1" y="837515"/>
            <a:ext cx="12188824" cy="703674"/>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pic>
        <p:nvPicPr>
          <p:cNvPr id="11" name="Picture 10">
            <a:extLst>
              <a:ext uri="{FF2B5EF4-FFF2-40B4-BE49-F238E27FC236}">
                <a16:creationId xmlns:a16="http://schemas.microsoft.com/office/drawing/2014/main" id="{CA40CB39-68AE-8049-88C9-567491FD2BCC}"/>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8" name="Text Placeholder 2">
            <a:extLst>
              <a:ext uri="{FF2B5EF4-FFF2-40B4-BE49-F238E27FC236}">
                <a16:creationId xmlns:a16="http://schemas.microsoft.com/office/drawing/2014/main" id="{1157454D-AAED-1745-AA51-1D773151E346}"/>
              </a:ext>
            </a:extLst>
          </p:cNvPr>
          <p:cNvSpPr>
            <a:spLocks noGrp="1"/>
          </p:cNvSpPr>
          <p:nvPr>
            <p:ph idx="10" hasCustomPrompt="1"/>
          </p:nvPr>
        </p:nvSpPr>
        <p:spPr bwMode="auto">
          <a:xfrm>
            <a:off x="666964" y="1873651"/>
            <a:ext cx="7713465" cy="432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vl2pPr marL="989013" indent="-379413">
              <a:buFont typeface="Arial" panose="020B0604020202020204" pitchFamily="34" charset="0"/>
              <a:buChar char="•"/>
              <a:defRPr/>
            </a:lvl2pPr>
            <a:lvl3pPr>
              <a:defRPr sz="1900"/>
            </a:lvl3pPr>
            <a:lvl4pPr marL="2132013" indent="-303213">
              <a:buFont typeface="Arial" panose="020B0604020202020204" pitchFamily="34" charset="0"/>
              <a:buChar char="•"/>
              <a:defRPr/>
            </a:lvl4pPr>
            <a:lvl5pPr marL="2741613" indent="-303213">
              <a:buFont typeface="Arial" panose="020B0604020202020204" pitchFamily="34" charset="0"/>
              <a:buChar char="•"/>
              <a:defRPr/>
            </a:lvl5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2" name="TextBox 11">
            <a:extLst>
              <a:ext uri="{FF2B5EF4-FFF2-40B4-BE49-F238E27FC236}">
                <a16:creationId xmlns:a16="http://schemas.microsoft.com/office/drawing/2014/main" id="{8969CC85-CAD4-A04D-87D5-C1CD1F2B4F1D}"/>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421769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37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Q&amp;A">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B970488-50BC-9343-B38A-E58E181D03D4}"/>
              </a:ext>
            </a:extLst>
          </p:cNvPr>
          <p:cNvPicPr>
            <a:picLocks noChangeAspect="1"/>
          </p:cNvPicPr>
          <p:nvPr userDrawn="1"/>
        </p:nvPicPr>
        <p:blipFill>
          <a:blip r:embed="rId2">
            <a:alphaModFix amt="70000"/>
          </a:blip>
          <a:stretch>
            <a:fillRect/>
          </a:stretch>
        </p:blipFill>
        <p:spPr>
          <a:xfrm>
            <a:off x="0" y="16632"/>
            <a:ext cx="12188825" cy="6824734"/>
          </a:xfrm>
          <a:prstGeom prst="rect">
            <a:avLst/>
          </a:prstGeom>
        </p:spPr>
      </p:pic>
      <p:pic>
        <p:nvPicPr>
          <p:cNvPr id="2" name="Picture 3" descr="q-a-textbox.eps">
            <a:extLst>
              <a:ext uri="{FF2B5EF4-FFF2-40B4-BE49-F238E27FC236}">
                <a16:creationId xmlns:a16="http://schemas.microsoft.com/office/drawing/2014/main" id="{2112A0BD-5D8D-6046-B1E2-97E3728B4E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37364" y="1067479"/>
            <a:ext cx="4346575"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2">
            <a:extLst>
              <a:ext uri="{FF2B5EF4-FFF2-40B4-BE49-F238E27FC236}">
                <a16:creationId xmlns:a16="http://schemas.microsoft.com/office/drawing/2014/main" id="{51440935-AB89-7143-9EB4-6B828DB6D851}"/>
              </a:ext>
            </a:extLst>
          </p:cNvPr>
          <p:cNvSpPr txBox="1">
            <a:spLocks/>
          </p:cNvSpPr>
          <p:nvPr/>
        </p:nvSpPr>
        <p:spPr>
          <a:xfrm>
            <a:off x="7155990" y="5457984"/>
            <a:ext cx="1720850" cy="454206"/>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rgbClr val="FFFFFF"/>
                </a:solidFill>
              </a:rPr>
              <a:t>@talossecurity</a:t>
            </a:r>
          </a:p>
        </p:txBody>
      </p:sp>
      <p:sp>
        <p:nvSpPr>
          <p:cNvPr id="7" name="Subtitle 2">
            <a:extLst>
              <a:ext uri="{FF2B5EF4-FFF2-40B4-BE49-F238E27FC236}">
                <a16:creationId xmlns:a16="http://schemas.microsoft.com/office/drawing/2014/main" id="{AD8CF904-3775-564F-B915-95911B57796F}"/>
              </a:ext>
            </a:extLst>
          </p:cNvPr>
          <p:cNvSpPr txBox="1">
            <a:spLocks/>
          </p:cNvSpPr>
          <p:nvPr/>
        </p:nvSpPr>
        <p:spPr>
          <a:xfrm>
            <a:off x="7137497" y="4712269"/>
            <a:ext cx="2495550" cy="573087"/>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chemeClr val="tx1"/>
                </a:solidFill>
              </a:rPr>
              <a:t>blog.talosintelligence.com</a:t>
            </a:r>
          </a:p>
        </p:txBody>
      </p:sp>
      <p:pic>
        <p:nvPicPr>
          <p:cNvPr id="9" name="Picture 8">
            <a:extLst>
              <a:ext uri="{FF2B5EF4-FFF2-40B4-BE49-F238E27FC236}">
                <a16:creationId xmlns:a16="http://schemas.microsoft.com/office/drawing/2014/main" id="{15E5547A-D06F-4B44-A61F-F8F783EA2BC1}"/>
              </a:ext>
            </a:extLst>
          </p:cNvPr>
          <p:cNvPicPr>
            <a:picLocks noChangeAspect="1"/>
          </p:cNvPicPr>
          <p:nvPr userDrawn="1"/>
        </p:nvPicPr>
        <p:blipFill>
          <a:blip r:embed="rId4"/>
          <a:stretch>
            <a:fillRect/>
          </a:stretch>
        </p:blipFill>
        <p:spPr>
          <a:xfrm>
            <a:off x="2997317" y="4570141"/>
            <a:ext cx="3208367" cy="1430430"/>
          </a:xfrm>
          <a:prstGeom prst="rect">
            <a:avLst/>
          </a:prstGeom>
        </p:spPr>
      </p:pic>
      <p:pic>
        <p:nvPicPr>
          <p:cNvPr id="11" name="Picture 10">
            <a:extLst>
              <a:ext uri="{FF2B5EF4-FFF2-40B4-BE49-F238E27FC236}">
                <a16:creationId xmlns:a16="http://schemas.microsoft.com/office/drawing/2014/main" id="{49891357-29DB-B546-BD11-CFB452CAB41F}"/>
              </a:ext>
            </a:extLst>
          </p:cNvPr>
          <p:cNvPicPr>
            <a:picLocks noChangeAspect="1"/>
          </p:cNvPicPr>
          <p:nvPr userDrawn="1"/>
        </p:nvPicPr>
        <p:blipFill>
          <a:blip r:embed="rId5"/>
          <a:stretch>
            <a:fillRect/>
          </a:stretch>
        </p:blipFill>
        <p:spPr>
          <a:xfrm>
            <a:off x="6579181" y="5335380"/>
            <a:ext cx="576809" cy="576809"/>
          </a:xfrm>
          <a:prstGeom prst="rect">
            <a:avLst/>
          </a:prstGeom>
        </p:spPr>
      </p:pic>
      <p:pic>
        <p:nvPicPr>
          <p:cNvPr id="13" name="Picture 12">
            <a:extLst>
              <a:ext uri="{FF2B5EF4-FFF2-40B4-BE49-F238E27FC236}">
                <a16:creationId xmlns:a16="http://schemas.microsoft.com/office/drawing/2014/main" id="{A0579732-4BFA-B54C-81CD-20578C05742F}"/>
              </a:ext>
            </a:extLst>
          </p:cNvPr>
          <p:cNvPicPr>
            <a:picLocks noChangeAspect="1"/>
          </p:cNvPicPr>
          <p:nvPr userDrawn="1"/>
        </p:nvPicPr>
        <p:blipFill>
          <a:blip r:embed="rId6"/>
          <a:stretch>
            <a:fillRect/>
          </a:stretch>
        </p:blipFill>
        <p:spPr>
          <a:xfrm>
            <a:off x="6579181" y="4589667"/>
            <a:ext cx="576809" cy="576809"/>
          </a:xfrm>
          <a:prstGeom prst="rect">
            <a:avLst/>
          </a:prstGeom>
        </p:spPr>
      </p:pic>
      <p:sp>
        <p:nvSpPr>
          <p:cNvPr id="10" name="TextBox 9">
            <a:extLst>
              <a:ext uri="{FF2B5EF4-FFF2-40B4-BE49-F238E27FC236}">
                <a16:creationId xmlns:a16="http://schemas.microsoft.com/office/drawing/2014/main" id="{A96DADA2-C309-4746-BEDC-EA5EBCCE2E45}"/>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3773437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Thank You">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B970488-50BC-9343-B38A-E58E181D03D4}"/>
              </a:ext>
            </a:extLst>
          </p:cNvPr>
          <p:cNvPicPr>
            <a:picLocks noChangeAspect="1"/>
          </p:cNvPicPr>
          <p:nvPr userDrawn="1"/>
        </p:nvPicPr>
        <p:blipFill>
          <a:blip r:embed="rId2">
            <a:alphaModFix amt="70000"/>
          </a:blip>
          <a:stretch>
            <a:fillRect/>
          </a:stretch>
        </p:blipFill>
        <p:spPr>
          <a:xfrm>
            <a:off x="0" y="16632"/>
            <a:ext cx="12188825" cy="6824734"/>
          </a:xfrm>
          <a:prstGeom prst="rect">
            <a:avLst/>
          </a:prstGeom>
        </p:spPr>
      </p:pic>
      <p:sp>
        <p:nvSpPr>
          <p:cNvPr id="6" name="Subtitle 2">
            <a:extLst>
              <a:ext uri="{FF2B5EF4-FFF2-40B4-BE49-F238E27FC236}">
                <a16:creationId xmlns:a16="http://schemas.microsoft.com/office/drawing/2014/main" id="{51440935-AB89-7143-9EB4-6B828DB6D851}"/>
              </a:ext>
            </a:extLst>
          </p:cNvPr>
          <p:cNvSpPr txBox="1">
            <a:spLocks/>
          </p:cNvSpPr>
          <p:nvPr/>
        </p:nvSpPr>
        <p:spPr>
          <a:xfrm>
            <a:off x="7155990" y="5457984"/>
            <a:ext cx="1720850" cy="454206"/>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rgbClr val="FFFFFF"/>
                </a:solidFill>
              </a:rPr>
              <a:t>@talossecurity</a:t>
            </a:r>
          </a:p>
        </p:txBody>
      </p:sp>
      <p:sp>
        <p:nvSpPr>
          <p:cNvPr id="7" name="Subtitle 2">
            <a:extLst>
              <a:ext uri="{FF2B5EF4-FFF2-40B4-BE49-F238E27FC236}">
                <a16:creationId xmlns:a16="http://schemas.microsoft.com/office/drawing/2014/main" id="{AD8CF904-3775-564F-B915-95911B57796F}"/>
              </a:ext>
            </a:extLst>
          </p:cNvPr>
          <p:cNvSpPr txBox="1">
            <a:spLocks/>
          </p:cNvSpPr>
          <p:nvPr/>
        </p:nvSpPr>
        <p:spPr>
          <a:xfrm>
            <a:off x="7137497" y="4712269"/>
            <a:ext cx="2495550" cy="573087"/>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chemeClr val="tx1"/>
                </a:solidFill>
              </a:rPr>
              <a:t>blog.talosintelligence.com</a:t>
            </a:r>
          </a:p>
        </p:txBody>
      </p:sp>
      <p:pic>
        <p:nvPicPr>
          <p:cNvPr id="9" name="Picture 8">
            <a:extLst>
              <a:ext uri="{FF2B5EF4-FFF2-40B4-BE49-F238E27FC236}">
                <a16:creationId xmlns:a16="http://schemas.microsoft.com/office/drawing/2014/main" id="{15E5547A-D06F-4B44-A61F-F8F783EA2BC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97317" y="4570141"/>
            <a:ext cx="3208367" cy="1430430"/>
          </a:xfrm>
          <a:prstGeom prst="rect">
            <a:avLst/>
          </a:prstGeom>
        </p:spPr>
      </p:pic>
      <p:pic>
        <p:nvPicPr>
          <p:cNvPr id="11" name="Picture 10">
            <a:extLst>
              <a:ext uri="{FF2B5EF4-FFF2-40B4-BE49-F238E27FC236}">
                <a16:creationId xmlns:a16="http://schemas.microsoft.com/office/drawing/2014/main" id="{49891357-29DB-B546-BD11-CFB452CAB41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79181" y="5335380"/>
            <a:ext cx="576809" cy="576809"/>
          </a:xfrm>
          <a:prstGeom prst="rect">
            <a:avLst/>
          </a:prstGeom>
        </p:spPr>
      </p:pic>
      <p:pic>
        <p:nvPicPr>
          <p:cNvPr id="13" name="Picture 12">
            <a:extLst>
              <a:ext uri="{FF2B5EF4-FFF2-40B4-BE49-F238E27FC236}">
                <a16:creationId xmlns:a16="http://schemas.microsoft.com/office/drawing/2014/main" id="{A0579732-4BFA-B54C-81CD-20578C05742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79181" y="4589667"/>
            <a:ext cx="576809" cy="576809"/>
          </a:xfrm>
          <a:prstGeom prst="rect">
            <a:avLst/>
          </a:prstGeom>
        </p:spPr>
      </p:pic>
      <p:pic>
        <p:nvPicPr>
          <p:cNvPr id="12" name="Picture 11">
            <a:extLst>
              <a:ext uri="{FF2B5EF4-FFF2-40B4-BE49-F238E27FC236}">
                <a16:creationId xmlns:a16="http://schemas.microsoft.com/office/drawing/2014/main" id="{B15A59BA-DDDC-4447-A71F-F1BFB08C8574}"/>
              </a:ext>
            </a:extLst>
          </p:cNvPr>
          <p:cNvPicPr>
            <a:picLocks noChangeAspect="1"/>
          </p:cNvPicPr>
          <p:nvPr userDrawn="1"/>
        </p:nvPicPr>
        <p:blipFill>
          <a:blip r:embed="rId6"/>
          <a:stretch>
            <a:fillRect/>
          </a:stretch>
        </p:blipFill>
        <p:spPr>
          <a:xfrm>
            <a:off x="3872491" y="716258"/>
            <a:ext cx="4454092" cy="3803859"/>
          </a:xfrm>
          <a:prstGeom prst="rect">
            <a:avLst/>
          </a:prstGeom>
        </p:spPr>
      </p:pic>
    </p:spTree>
    <p:extLst>
      <p:ext uri="{BB962C8B-B14F-4D97-AF65-F5344CB8AC3E}">
        <p14:creationId xmlns:p14="http://schemas.microsoft.com/office/powerpoint/2010/main" val="2990046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image" Target="../media/image1.emf"/><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CA1E0B5-C745-924E-AD35-A78FE9BDB79C}"/>
              </a:ext>
            </a:extLst>
          </p:cNvPr>
          <p:cNvSpPr>
            <a:spLocks noGrp="1"/>
          </p:cNvSpPr>
          <p:nvPr>
            <p:ph type="title"/>
          </p:nvPr>
        </p:nvSpPr>
        <p:spPr bwMode="auto">
          <a:xfrm>
            <a:off x="0" y="0"/>
            <a:ext cx="121888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D8464D6-3C64-C241-82D8-964CE39D1F7A}"/>
              </a:ext>
            </a:extLst>
          </p:cNvPr>
          <p:cNvSpPr>
            <a:spLocks noGrp="1"/>
          </p:cNvSpPr>
          <p:nvPr>
            <p:ph type="body" idx="1"/>
          </p:nvPr>
        </p:nvSpPr>
        <p:spPr bwMode="auto">
          <a:xfrm>
            <a:off x="366713" y="1600200"/>
            <a:ext cx="5443537"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dk1" tx1="lt1" bg2="dk2" tx2="lt2" accent1="accent1" accent2="accent2" accent3="accent3" accent4="accent4" accent5="accent5" accent6="accent6" hlink="hlink" folHlink="folHlink"/>
  <p:sldLayoutIdLst>
    <p:sldLayoutId id="2147483705" r:id="rId1"/>
    <p:sldLayoutId id="2147483704" r:id="rId2"/>
    <p:sldLayoutId id="2147483699" r:id="rId3"/>
    <p:sldLayoutId id="2147483701" r:id="rId4"/>
    <p:sldLayoutId id="2147483698" r:id="rId5"/>
    <p:sldLayoutId id="2147483676" r:id="rId6"/>
    <p:sldLayoutId id="2147483694" r:id="rId7"/>
    <p:sldLayoutId id="2147483675" r:id="rId8"/>
    <p:sldLayoutId id="2147483702" r:id="rId9"/>
    <p:sldLayoutId id="2147483708" r:id="rId10"/>
    <p:sldLayoutId id="2147483726" r:id="rId11"/>
    <p:sldLayoutId id="2147483727" r:id="rId12"/>
    <p:sldLayoutId id="2147483730" r:id="rId13"/>
    <p:sldLayoutId id="2147483732" r:id="rId14"/>
    <p:sldLayoutId id="2147483733" r:id="rId15"/>
    <p:sldLayoutId id="2147483734" r:id="rId16"/>
  </p:sldLayoutIdLst>
  <p:hf hdr="0" ftr="0" dt="0"/>
  <p:txStyles>
    <p:titleStyle>
      <a:lvl1pPr algn="ctr" defTabSz="608013" rtl="0" eaLnBrk="1" fontAlgn="base" hangingPunct="1">
        <a:spcBef>
          <a:spcPct val="0"/>
        </a:spcBef>
        <a:spcAft>
          <a:spcPct val="0"/>
        </a:spcAft>
        <a:defRPr sz="4300" kern="1200">
          <a:solidFill>
            <a:srgbClr val="E8E8E8"/>
          </a:solidFill>
          <a:latin typeface="Calibri Light"/>
          <a:ea typeface="ＭＳ Ｐゴシック" panose="020B0600070205080204" pitchFamily="34" charset="-128"/>
          <a:cs typeface="Calibri Light"/>
        </a:defRPr>
      </a:lvl1pPr>
      <a:lvl2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2pPr>
      <a:lvl3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3pPr>
      <a:lvl4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4pPr>
      <a:lvl5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608013" rtl="0" eaLnBrk="1" fontAlgn="base" hangingPunct="1">
        <a:spcBef>
          <a:spcPct val="20000"/>
        </a:spcBef>
        <a:spcAft>
          <a:spcPct val="0"/>
        </a:spcAft>
        <a:buFont typeface="Arial" panose="020B0604020202020204" pitchFamily="34" charset="0"/>
        <a:buNone/>
        <a:defRPr sz="1900" kern="1200">
          <a:solidFill>
            <a:srgbClr val="E8E8E8"/>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CA1E0B5-C745-924E-AD35-A78FE9BDB79C}"/>
              </a:ext>
            </a:extLst>
          </p:cNvPr>
          <p:cNvSpPr>
            <a:spLocks noGrp="1"/>
          </p:cNvSpPr>
          <p:nvPr>
            <p:ph type="title"/>
          </p:nvPr>
        </p:nvSpPr>
        <p:spPr bwMode="auto">
          <a:xfrm>
            <a:off x="0" y="0"/>
            <a:ext cx="121888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D8464D6-3C64-C241-82D8-964CE39D1F7A}"/>
              </a:ext>
            </a:extLst>
          </p:cNvPr>
          <p:cNvSpPr>
            <a:spLocks noGrp="1"/>
          </p:cNvSpPr>
          <p:nvPr>
            <p:ph type="body" idx="1"/>
          </p:nvPr>
        </p:nvSpPr>
        <p:spPr bwMode="auto">
          <a:xfrm>
            <a:off x="366713" y="1600200"/>
            <a:ext cx="5443537"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Footer Placeholder 1">
            <a:extLst>
              <a:ext uri="{FF2B5EF4-FFF2-40B4-BE49-F238E27FC236}">
                <a16:creationId xmlns:a16="http://schemas.microsoft.com/office/drawing/2014/main" id="{DC6290E4-EFA7-2A4C-A99C-51AD88048855}"/>
              </a:ext>
            </a:extLst>
          </p:cNvPr>
          <p:cNvSpPr>
            <a:spLocks noGrp="1"/>
          </p:cNvSpPr>
          <p:nvPr>
            <p:ph type="ftr" sz="quarter" idx="3"/>
          </p:nvPr>
        </p:nvSpPr>
        <p:spPr>
          <a:xfrm>
            <a:off x="366713" y="6356350"/>
            <a:ext cx="4114800" cy="365125"/>
          </a:xfrm>
          <a:prstGeom prst="rect">
            <a:avLst/>
          </a:prstGeom>
        </p:spPr>
        <p:txBody>
          <a:bodyPr vert="horz" lIns="91440" tIns="45720" rIns="91440" bIns="45720" rtlCol="0" anchor="ctr"/>
          <a:lstStyle>
            <a:lvl1pPr marL="0" marR="0" indent="0" algn="l" defTabSz="608013" rtl="0" eaLnBrk="1" fontAlgn="base" latinLnBrk="0" hangingPunct="1">
              <a:lnSpc>
                <a:spcPct val="100000"/>
              </a:lnSpc>
              <a:spcBef>
                <a:spcPct val="0"/>
              </a:spcBef>
              <a:spcAft>
                <a:spcPct val="0"/>
              </a:spcAft>
              <a:buClrTx/>
              <a:buSzTx/>
              <a:buFontTx/>
              <a:buNone/>
              <a:tabLst/>
              <a:defRPr sz="1200">
                <a:solidFill>
                  <a:schemeClr val="tx1">
                    <a:tint val="75000"/>
                  </a:schemeClr>
                </a:solidFill>
              </a:defRPr>
            </a:lvl1p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154202004"/>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sldNum="0" hdr="0" ftr="0" dt="0"/>
  <p:txStyles>
    <p:titleStyle>
      <a:lvl1pPr algn="ctr" defTabSz="608013" rtl="0" eaLnBrk="1" fontAlgn="base" hangingPunct="1">
        <a:spcBef>
          <a:spcPct val="0"/>
        </a:spcBef>
        <a:spcAft>
          <a:spcPct val="0"/>
        </a:spcAft>
        <a:defRPr sz="4300" kern="1200">
          <a:solidFill>
            <a:srgbClr val="E8E8E8"/>
          </a:solidFill>
          <a:latin typeface="Calibri Light"/>
          <a:ea typeface="ＭＳ Ｐゴシック" panose="020B0600070205080204" pitchFamily="34" charset="-128"/>
          <a:cs typeface="Calibri Light"/>
        </a:defRPr>
      </a:lvl1pPr>
      <a:lvl2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2pPr>
      <a:lvl3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3pPr>
      <a:lvl4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4pPr>
      <a:lvl5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333693" rtl="0" eaLnBrk="1" fontAlgn="base" hangingPunct="1">
        <a:spcBef>
          <a:spcPct val="20000"/>
        </a:spcBef>
        <a:spcAft>
          <a:spcPct val="0"/>
        </a:spcAft>
        <a:buFont typeface="Arial" panose="020B0604020202020204" pitchFamily="34" charset="0"/>
        <a:buNone/>
        <a:defRPr sz="1900" kern="1200">
          <a:solidFill>
            <a:srgbClr val="E8E8E8"/>
          </a:solidFill>
          <a:latin typeface="Calibri"/>
          <a:ea typeface="ＭＳ Ｐゴシック" panose="020B0600070205080204" pitchFamily="34" charset="-128"/>
          <a:cs typeface="Calibri"/>
        </a:defRPr>
      </a:lvl1pPr>
      <a:lvl2pPr marL="365760" indent="-379413" algn="l" defTabSz="33369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685800" indent="-303213" algn="l" defTabSz="333693" rtl="0" eaLnBrk="1" fontAlgn="base" hangingPunct="1">
        <a:spcBef>
          <a:spcPct val="20000"/>
        </a:spcBef>
        <a:spcAft>
          <a:spcPct val="0"/>
        </a:spcAft>
        <a:buFont typeface="Courier New" panose="02070309020205020404" pitchFamily="49" charset="0"/>
        <a:buChar char="o"/>
        <a:defRPr sz="1900" kern="1200">
          <a:solidFill>
            <a:schemeClr val="tx1"/>
          </a:solidFill>
          <a:latin typeface="Calibri"/>
          <a:ea typeface="ＭＳ Ｐゴシック" panose="020B0600070205080204" pitchFamily="34" charset="-128"/>
          <a:cs typeface="Calibri"/>
        </a:defRPr>
      </a:lvl3pPr>
      <a:lvl4pPr marL="1034733" indent="-303213" algn="l" defTabSz="33369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1278573" indent="-303213" algn="l" defTabSz="33369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24.emf"/><Relationship Id="rId7" Type="http://schemas.openxmlformats.org/officeDocument/2006/relationships/image" Target="../media/image37.emf"/><Relationship Id="rId2" Type="http://schemas.openxmlformats.org/officeDocument/2006/relationships/image" Target="../media/image23.emf"/><Relationship Id="rId1" Type="http://schemas.openxmlformats.org/officeDocument/2006/relationships/slideLayout" Target="../slideLayouts/slideLayout1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16.png"/><Relationship Id="rId9" Type="http://schemas.openxmlformats.org/officeDocument/2006/relationships/image" Target="../media/image39.emf"/></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png"/><Relationship Id="rId7" Type="http://schemas.openxmlformats.org/officeDocument/2006/relationships/image" Target="../media/image43.emf"/><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16.png"/><Relationship Id="rId9" Type="http://schemas.openxmlformats.org/officeDocument/2006/relationships/image" Target="../media/image45.emf"/></Relationships>
</file>

<file path=ppt/slides/_rels/slide1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31.jpg"/><Relationship Id="rId7" Type="http://schemas.openxmlformats.org/officeDocument/2006/relationships/image" Target="../media/image48.jp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32.jpg"/></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0.png"/><Relationship Id="rId7" Type="http://schemas.openxmlformats.org/officeDocument/2006/relationships/image" Target="../media/image53.emf"/><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52.emf"/><Relationship Id="rId5" Type="http://schemas.openxmlformats.org/officeDocument/2006/relationships/image" Target="../media/image51.emf"/><Relationship Id="rId10" Type="http://schemas.openxmlformats.org/officeDocument/2006/relationships/image" Target="../media/image35.emf"/><Relationship Id="rId4" Type="http://schemas.openxmlformats.org/officeDocument/2006/relationships/image" Target="../media/image16.png"/><Relationship Id="rId9" Type="http://schemas.openxmlformats.org/officeDocument/2006/relationships/image" Target="../media/image55.emf"/></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0.emf"/><Relationship Id="rId2" Type="http://schemas.openxmlformats.org/officeDocument/2006/relationships/image" Target="../media/image56.png"/><Relationship Id="rId1" Type="http://schemas.openxmlformats.org/officeDocument/2006/relationships/slideLayout" Target="../slideLayouts/slideLayout15.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1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5.png"/><Relationship Id="rId7"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17.emf"/><Relationship Id="rId5" Type="http://schemas.openxmlformats.org/officeDocument/2006/relationships/image" Target="../media/image16.png"/><Relationship Id="rId4" Type="http://schemas.openxmlformats.org/officeDocument/2006/relationships/hyperlink" Target="https://chocolatecoat4n6.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46.jpg"/><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3.emf"/><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62.emf"/><Relationship Id="rId5" Type="http://schemas.openxmlformats.org/officeDocument/2006/relationships/hyperlink" Target="https://chocolatecoat4n6.com/" TargetMode="External"/><Relationship Id="rId4" Type="http://schemas.openxmlformats.org/officeDocument/2006/relationships/hyperlink" Target="https://github.com/chocolatecoat/DFIR-Templ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6.png"/><Relationship Id="rId1" Type="http://schemas.openxmlformats.org/officeDocument/2006/relationships/slideLayout" Target="../slideLayouts/slideLayout11.xml"/><Relationship Id="rId5" Type="http://schemas.openxmlformats.org/officeDocument/2006/relationships/image" Target="../media/image22.emf"/><Relationship Id="rId4" Type="http://schemas.openxmlformats.org/officeDocument/2006/relationships/image" Target="../media/image2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4.emf"/><Relationship Id="rId7" Type="http://schemas.openxmlformats.org/officeDocument/2006/relationships/image" Target="../media/image27.emf"/><Relationship Id="rId2" Type="http://schemas.openxmlformats.org/officeDocument/2006/relationships/image" Target="../media/image23.emf"/><Relationship Id="rId1" Type="http://schemas.openxmlformats.org/officeDocument/2006/relationships/slideLayout" Target="../slideLayouts/slideLayout21.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16.png"/><Relationship Id="rId9" Type="http://schemas.openxmlformats.org/officeDocument/2006/relationships/image" Target="../media/image29.emf"/></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3.jpg"/><Relationship Id="rId4" Type="http://schemas.openxmlformats.org/officeDocument/2006/relationships/image" Target="../media/image32.jp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5618C7-E8A0-6F48-A29D-50341556FFB6}"/>
              </a:ext>
            </a:extLst>
          </p:cNvPr>
          <p:cNvSpPr>
            <a:spLocks noGrp="1"/>
          </p:cNvSpPr>
          <p:nvPr>
            <p:ph type="body" sz="quarter" idx="12"/>
          </p:nvPr>
        </p:nvSpPr>
        <p:spPr/>
        <p:txBody>
          <a:bodyPr/>
          <a:lstStyle/>
          <a:p>
            <a:r>
              <a:rPr lang="en-US" dirty="0"/>
              <a:t>Analysis Without Paralysis</a:t>
            </a:r>
          </a:p>
        </p:txBody>
      </p:sp>
      <p:sp>
        <p:nvSpPr>
          <p:cNvPr id="3" name="Text Placeholder 2">
            <a:extLst>
              <a:ext uri="{FF2B5EF4-FFF2-40B4-BE49-F238E27FC236}">
                <a16:creationId xmlns:a16="http://schemas.microsoft.com/office/drawing/2014/main" id="{EC98DE84-8703-854E-BADA-5F61B9C88732}"/>
              </a:ext>
            </a:extLst>
          </p:cNvPr>
          <p:cNvSpPr>
            <a:spLocks noGrp="1"/>
          </p:cNvSpPr>
          <p:nvPr>
            <p:ph type="body" sz="quarter" idx="13"/>
          </p:nvPr>
        </p:nvSpPr>
        <p:spPr/>
        <p:txBody>
          <a:bodyPr/>
          <a:lstStyle/>
          <a:p>
            <a:r>
              <a:rPr lang="en-US" dirty="0"/>
              <a:t>Terryn Valikodath | “</a:t>
            </a:r>
            <a:r>
              <a:rPr lang="en-US" dirty="0" err="1"/>
              <a:t>ChocolateCoat</a:t>
            </a:r>
            <a:r>
              <a:rPr lang="en-US" dirty="0"/>
              <a:t>”</a:t>
            </a:r>
          </a:p>
        </p:txBody>
      </p:sp>
    </p:spTree>
    <p:extLst>
      <p:ext uri="{BB962C8B-B14F-4D97-AF65-F5344CB8AC3E}">
        <p14:creationId xmlns:p14="http://schemas.microsoft.com/office/powerpoint/2010/main" val="1643052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C702-75B3-8E4F-BF10-428EA744D1DB}"/>
              </a:ext>
            </a:extLst>
          </p:cNvPr>
          <p:cNvSpPr>
            <a:spLocks noGrp="1"/>
          </p:cNvSpPr>
          <p:nvPr>
            <p:ph type="title"/>
          </p:nvPr>
        </p:nvSpPr>
        <p:spPr/>
        <p:txBody>
          <a:bodyPr/>
          <a:lstStyle/>
          <a:p>
            <a:r>
              <a:rPr lang="en-US" dirty="0"/>
              <a:t>=</a:t>
            </a:r>
          </a:p>
        </p:txBody>
      </p:sp>
      <p:sp>
        <p:nvSpPr>
          <p:cNvPr id="3" name="Subtitle 2">
            <a:extLst>
              <a:ext uri="{FF2B5EF4-FFF2-40B4-BE49-F238E27FC236}">
                <a16:creationId xmlns:a16="http://schemas.microsoft.com/office/drawing/2014/main" id="{66B3BF14-7EEE-5C48-B27C-4864DBF129F7}"/>
              </a:ext>
            </a:extLst>
          </p:cNvPr>
          <p:cNvSpPr>
            <a:spLocks noGrp="1"/>
          </p:cNvSpPr>
          <p:nvPr>
            <p:ph type="subTitle" idx="1"/>
          </p:nvPr>
        </p:nvSpPr>
        <p:spPr/>
        <p:txBody>
          <a:bodyPr/>
          <a:lstStyle/>
          <a:p>
            <a:endParaRPr lang="en-US"/>
          </a:p>
        </p:txBody>
      </p:sp>
      <p:grpSp>
        <p:nvGrpSpPr>
          <p:cNvPr id="12" name="Group 11">
            <a:extLst>
              <a:ext uri="{FF2B5EF4-FFF2-40B4-BE49-F238E27FC236}">
                <a16:creationId xmlns:a16="http://schemas.microsoft.com/office/drawing/2014/main" id="{E7CCF776-E68D-4449-A13F-3E32CCAAE351}"/>
              </a:ext>
            </a:extLst>
          </p:cNvPr>
          <p:cNvGrpSpPr/>
          <p:nvPr/>
        </p:nvGrpSpPr>
        <p:grpSpPr>
          <a:xfrm>
            <a:off x="2450264" y="3408218"/>
            <a:ext cx="7310016" cy="3449782"/>
            <a:chOff x="1522669" y="2415540"/>
            <a:chExt cx="4542665" cy="4442459"/>
          </a:xfrm>
        </p:grpSpPr>
        <p:sp>
          <p:nvSpPr>
            <p:cNvPr id="43" name="object 464">
              <a:extLst>
                <a:ext uri="{FF2B5EF4-FFF2-40B4-BE49-F238E27FC236}">
                  <a16:creationId xmlns:a16="http://schemas.microsoft.com/office/drawing/2014/main" id="{D52FC690-1C9F-024C-8BD1-881E95428AFA}"/>
                </a:ext>
              </a:extLst>
            </p:cNvPr>
            <p:cNvSpPr/>
            <p:nvPr/>
          </p:nvSpPr>
          <p:spPr>
            <a:xfrm>
              <a:off x="4550433" y="2415540"/>
              <a:ext cx="1514901" cy="44424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dirty="0"/>
            </a:p>
          </p:txBody>
        </p:sp>
        <p:sp>
          <p:nvSpPr>
            <p:cNvPr id="44" name="object 464">
              <a:extLst>
                <a:ext uri="{FF2B5EF4-FFF2-40B4-BE49-F238E27FC236}">
                  <a16:creationId xmlns:a16="http://schemas.microsoft.com/office/drawing/2014/main" id="{D623DC8E-1413-A04C-AA6A-5947265C4AB9}"/>
                </a:ext>
              </a:extLst>
            </p:cNvPr>
            <p:cNvSpPr/>
            <p:nvPr/>
          </p:nvSpPr>
          <p:spPr>
            <a:xfrm>
              <a:off x="1522669" y="2415540"/>
              <a:ext cx="1514901" cy="44424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a:p>
          </p:txBody>
        </p:sp>
      </p:grpSp>
      <p:sp>
        <p:nvSpPr>
          <p:cNvPr id="33" name="Rectangle 32">
            <a:extLst>
              <a:ext uri="{FF2B5EF4-FFF2-40B4-BE49-F238E27FC236}">
                <a16:creationId xmlns:a16="http://schemas.microsoft.com/office/drawing/2014/main" id="{E410B006-E24E-1A48-8922-064EA6C90644}"/>
              </a:ext>
            </a:extLst>
          </p:cNvPr>
          <p:cNvSpPr/>
          <p:nvPr/>
        </p:nvSpPr>
        <p:spPr>
          <a:xfrm>
            <a:off x="0" y="4950"/>
            <a:ext cx="12188825" cy="34032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45" name="Title 1">
            <a:extLst>
              <a:ext uri="{FF2B5EF4-FFF2-40B4-BE49-F238E27FC236}">
                <a16:creationId xmlns:a16="http://schemas.microsoft.com/office/drawing/2014/main" id="{BA6FCE58-B0A2-FC4B-9DA2-DF8F63281B34}"/>
              </a:ext>
            </a:extLst>
          </p:cNvPr>
          <p:cNvSpPr txBox="1">
            <a:spLocks/>
          </p:cNvSpPr>
          <p:nvPr/>
        </p:nvSpPr>
        <p:spPr bwMode="auto">
          <a:xfrm>
            <a:off x="1" y="-43700"/>
            <a:ext cx="12188824" cy="8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lvl1pPr algn="ctr" defTabSz="608013" rtl="0" eaLnBrk="1" fontAlgn="base" hangingPunct="1">
              <a:spcBef>
                <a:spcPct val="0"/>
              </a:spcBef>
              <a:spcAft>
                <a:spcPct val="0"/>
              </a:spcAft>
              <a:defRPr sz="4300" kern="1200">
                <a:solidFill>
                  <a:srgbClr val="E8E8E8"/>
                </a:solidFill>
                <a:latin typeface="Calibri Light"/>
                <a:ea typeface="ＭＳ Ｐゴシック" panose="020B0600070205080204" pitchFamily="34" charset="-128"/>
                <a:cs typeface="Calibri Light"/>
              </a:defRPr>
            </a:lvl1pPr>
            <a:lvl2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2pPr>
            <a:lvl3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3pPr>
            <a:lvl4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4pPr>
            <a:lvl5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Analysis Flow</a:t>
            </a:r>
          </a:p>
        </p:txBody>
      </p:sp>
      <p:sp>
        <p:nvSpPr>
          <p:cNvPr id="50" name="Subtitle 2">
            <a:extLst>
              <a:ext uri="{FF2B5EF4-FFF2-40B4-BE49-F238E27FC236}">
                <a16:creationId xmlns:a16="http://schemas.microsoft.com/office/drawing/2014/main" id="{859F64E4-7D63-D245-8CDE-563C5D744553}"/>
              </a:ext>
            </a:extLst>
          </p:cNvPr>
          <p:cNvSpPr txBox="1">
            <a:spLocks/>
          </p:cNvSpPr>
          <p:nvPr/>
        </p:nvSpPr>
        <p:spPr bwMode="auto">
          <a:xfrm>
            <a:off x="1" y="793815"/>
            <a:ext cx="12188824" cy="7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normAutofit/>
          </a:bodyPr>
          <a:lstStyle>
            <a:lvl1pPr marL="0" indent="0" algn="ctr" defTabSz="608013" rtl="0" eaLnBrk="1" fontAlgn="base" hangingPunct="1">
              <a:spcBef>
                <a:spcPct val="20000"/>
              </a:spcBef>
              <a:spcAft>
                <a:spcPct val="0"/>
              </a:spcAft>
              <a:buFont typeface="Arial" panose="020B0604020202020204" pitchFamily="34" charset="0"/>
              <a:buNone/>
              <a:defRPr sz="2100" kern="1200">
                <a:solidFill>
                  <a:schemeClr val="tx1"/>
                </a:solidFill>
                <a:latin typeface="Calibri Light"/>
                <a:ea typeface="ＭＳ Ｐゴシック" panose="020B0600070205080204" pitchFamily="34" charset="-128"/>
                <a:cs typeface="Calibri Light"/>
              </a:defRPr>
            </a:lvl1pPr>
            <a:lvl2pPr marL="609493" indent="0" algn="ctr" defTabSz="608013" rtl="0" eaLnBrk="1" fontAlgn="base" hangingPunct="1">
              <a:spcBef>
                <a:spcPct val="20000"/>
              </a:spcBef>
              <a:spcAft>
                <a:spcPct val="0"/>
              </a:spcAft>
              <a:buFont typeface="Arial" panose="020B0604020202020204" pitchFamily="34" charset="0"/>
              <a:buNone/>
              <a:defRPr sz="1900" kern="1200">
                <a:solidFill>
                  <a:schemeClr val="tx1">
                    <a:tint val="75000"/>
                  </a:schemeClr>
                </a:solidFill>
                <a:latin typeface="Calibri"/>
                <a:ea typeface="ＭＳ Ｐゴシック" panose="020B0600070205080204" pitchFamily="34" charset="-128"/>
                <a:cs typeface="Calibri"/>
              </a:defRPr>
            </a:lvl2pPr>
            <a:lvl3pPr marL="1218987" indent="0" algn="ctr" defTabSz="608013" rtl="0" eaLnBrk="1" fontAlgn="base" hangingPunct="1">
              <a:spcBef>
                <a:spcPct val="20000"/>
              </a:spcBef>
              <a:spcAft>
                <a:spcPct val="0"/>
              </a:spcAft>
              <a:buFont typeface="Arial" panose="020B0604020202020204" pitchFamily="34" charset="0"/>
              <a:buNone/>
              <a:defRPr sz="2400" kern="1200">
                <a:solidFill>
                  <a:schemeClr val="tx1">
                    <a:tint val="75000"/>
                  </a:schemeClr>
                </a:solidFill>
                <a:latin typeface="Calibri"/>
                <a:ea typeface="ＭＳ Ｐゴシック" panose="020B0600070205080204" pitchFamily="34" charset="-128"/>
                <a:cs typeface="Calibri"/>
              </a:defRPr>
            </a:lvl3pPr>
            <a:lvl4pPr marL="1828480" indent="0" algn="ctr" defTabSz="608013" rtl="0" eaLnBrk="1" fontAlgn="base" hangingPunct="1">
              <a:spcBef>
                <a:spcPct val="20000"/>
              </a:spcBef>
              <a:spcAft>
                <a:spcPct val="0"/>
              </a:spcAft>
              <a:buFont typeface="Arial" panose="020B0604020202020204" pitchFamily="34" charset="0"/>
              <a:buNone/>
              <a:defRPr sz="1900" kern="1200">
                <a:solidFill>
                  <a:schemeClr val="tx1">
                    <a:tint val="75000"/>
                  </a:schemeClr>
                </a:solidFill>
                <a:latin typeface="Calibri"/>
                <a:ea typeface="ＭＳ Ｐゴシック" panose="020B0600070205080204" pitchFamily="34" charset="-128"/>
                <a:cs typeface="Calibri"/>
              </a:defRPr>
            </a:lvl4pPr>
            <a:lvl5pPr marL="2437973" indent="0" algn="ctr" defTabSz="608013" rtl="0" eaLnBrk="1" fontAlgn="base" hangingPunct="1">
              <a:spcBef>
                <a:spcPct val="20000"/>
              </a:spcBef>
              <a:spcAft>
                <a:spcPct val="0"/>
              </a:spcAft>
              <a:buFont typeface="Arial" panose="020B0604020202020204" pitchFamily="34" charset="0"/>
              <a:buNone/>
              <a:defRPr sz="1900" kern="1200">
                <a:solidFill>
                  <a:schemeClr val="tx1">
                    <a:tint val="75000"/>
                  </a:schemeClr>
                </a:solidFill>
                <a:latin typeface="Calibri"/>
                <a:ea typeface="ＭＳ Ｐゴシック" panose="020B0600070205080204" pitchFamily="34" charset="-128"/>
                <a:cs typeface="Calibri"/>
              </a:defRPr>
            </a:lvl5pPr>
            <a:lvl6pPr marL="3047467"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6pPr>
            <a:lvl7pPr marL="3656960"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7pPr>
            <a:lvl8pPr marL="4266453"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8pPr>
            <a:lvl9pPr marL="4875947"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9pPr>
          </a:lstStyle>
          <a:p>
            <a:endParaRPr lang="en-US" sz="2400" dirty="0"/>
          </a:p>
        </p:txBody>
      </p:sp>
      <p:sp>
        <p:nvSpPr>
          <p:cNvPr id="55" name="object 512">
            <a:extLst>
              <a:ext uri="{FF2B5EF4-FFF2-40B4-BE49-F238E27FC236}">
                <a16:creationId xmlns:a16="http://schemas.microsoft.com/office/drawing/2014/main" id="{4A288092-5D59-864A-B2E5-A06437BB48B9}"/>
              </a:ext>
            </a:extLst>
          </p:cNvPr>
          <p:cNvSpPr txBox="1"/>
          <p:nvPr/>
        </p:nvSpPr>
        <p:spPr>
          <a:xfrm>
            <a:off x="0" y="1273169"/>
            <a:ext cx="12188825" cy="320601"/>
          </a:xfrm>
          <a:prstGeom prst="rect">
            <a:avLst/>
          </a:prstGeom>
        </p:spPr>
        <p:txBody>
          <a:bodyPr vert="horz" wrap="square" lIns="0" tIns="12700" rIns="0" bIns="0" rtlCol="0">
            <a:spAutoFit/>
          </a:bodyPr>
          <a:lstStyle/>
          <a:p>
            <a:pPr lvl="0" algn="ctr">
              <a:spcBef>
                <a:spcPct val="50000"/>
              </a:spcBef>
            </a:pPr>
            <a:r>
              <a:rPr lang="en-US" sz="2000" noProof="1">
                <a:cs typeface="Calibri" pitchFamily="34" charset="0"/>
              </a:rPr>
              <a:t>Add structure and a plan to your analysis</a:t>
            </a:r>
          </a:p>
        </p:txBody>
      </p:sp>
      <p:pic>
        <p:nvPicPr>
          <p:cNvPr id="64" name="Picture 63">
            <a:extLst>
              <a:ext uri="{FF2B5EF4-FFF2-40B4-BE49-F238E27FC236}">
                <a16:creationId xmlns:a16="http://schemas.microsoft.com/office/drawing/2014/main" id="{51F0720C-1FDF-6840-984C-674F66BABED4}"/>
              </a:ext>
            </a:extLst>
          </p:cNvPr>
          <p:cNvPicPr>
            <a:picLocks noChangeAspect="1"/>
          </p:cNvPicPr>
          <p:nvPr/>
        </p:nvPicPr>
        <p:blipFill rotWithShape="1">
          <a:blip r:embed="rId2"/>
          <a:srcRect l="9387" r="7234"/>
          <a:stretch/>
        </p:blipFill>
        <p:spPr>
          <a:xfrm>
            <a:off x="0" y="3361177"/>
            <a:ext cx="12188825" cy="177276"/>
          </a:xfrm>
          <a:prstGeom prst="rect">
            <a:avLst/>
          </a:prstGeom>
        </p:spPr>
      </p:pic>
      <p:pic>
        <p:nvPicPr>
          <p:cNvPr id="65" name="Picture 64">
            <a:extLst>
              <a:ext uri="{FF2B5EF4-FFF2-40B4-BE49-F238E27FC236}">
                <a16:creationId xmlns:a16="http://schemas.microsoft.com/office/drawing/2014/main" id="{C0460B2C-A011-104C-83E0-B3AE5056FBB3}"/>
              </a:ext>
            </a:extLst>
          </p:cNvPr>
          <p:cNvPicPr>
            <a:picLocks noChangeAspect="1"/>
          </p:cNvPicPr>
          <p:nvPr/>
        </p:nvPicPr>
        <p:blipFill>
          <a:blip r:embed="rId3"/>
          <a:stretch>
            <a:fillRect/>
          </a:stretch>
        </p:blipFill>
        <p:spPr>
          <a:xfrm>
            <a:off x="2253667" y="3253219"/>
            <a:ext cx="393192" cy="393192"/>
          </a:xfrm>
          <a:prstGeom prst="rect">
            <a:avLst/>
          </a:prstGeom>
        </p:spPr>
      </p:pic>
      <p:pic>
        <p:nvPicPr>
          <p:cNvPr id="66" name="Picture 65">
            <a:extLst>
              <a:ext uri="{FF2B5EF4-FFF2-40B4-BE49-F238E27FC236}">
                <a16:creationId xmlns:a16="http://schemas.microsoft.com/office/drawing/2014/main" id="{AB300416-AECE-2642-90C5-16E0493A9819}"/>
              </a:ext>
            </a:extLst>
          </p:cNvPr>
          <p:cNvPicPr>
            <a:picLocks noChangeAspect="1"/>
          </p:cNvPicPr>
          <p:nvPr/>
        </p:nvPicPr>
        <p:blipFill>
          <a:blip r:embed="rId3"/>
          <a:stretch>
            <a:fillRect/>
          </a:stretch>
        </p:blipFill>
        <p:spPr>
          <a:xfrm>
            <a:off x="4688153" y="3253219"/>
            <a:ext cx="393192" cy="393192"/>
          </a:xfrm>
          <a:prstGeom prst="rect">
            <a:avLst/>
          </a:prstGeom>
        </p:spPr>
      </p:pic>
      <p:pic>
        <p:nvPicPr>
          <p:cNvPr id="67" name="Picture 66">
            <a:extLst>
              <a:ext uri="{FF2B5EF4-FFF2-40B4-BE49-F238E27FC236}">
                <a16:creationId xmlns:a16="http://schemas.microsoft.com/office/drawing/2014/main" id="{7E2CD957-BF2C-AE44-BF29-12451A8EE7FC}"/>
              </a:ext>
            </a:extLst>
          </p:cNvPr>
          <p:cNvPicPr>
            <a:picLocks noChangeAspect="1"/>
          </p:cNvPicPr>
          <p:nvPr/>
        </p:nvPicPr>
        <p:blipFill>
          <a:blip r:embed="rId3"/>
          <a:stretch>
            <a:fillRect/>
          </a:stretch>
        </p:blipFill>
        <p:spPr>
          <a:xfrm>
            <a:off x="9559479" y="3253219"/>
            <a:ext cx="393192" cy="393192"/>
          </a:xfrm>
          <a:prstGeom prst="rect">
            <a:avLst/>
          </a:prstGeom>
        </p:spPr>
      </p:pic>
      <p:pic>
        <p:nvPicPr>
          <p:cNvPr id="69" name="Picture 68">
            <a:extLst>
              <a:ext uri="{FF2B5EF4-FFF2-40B4-BE49-F238E27FC236}">
                <a16:creationId xmlns:a16="http://schemas.microsoft.com/office/drawing/2014/main" id="{2426E71E-D137-264E-A4E6-19402C89E9F2}"/>
              </a:ext>
            </a:extLst>
          </p:cNvPr>
          <p:cNvPicPr>
            <a:picLocks noChangeAspect="1"/>
          </p:cNvPicPr>
          <p:nvPr/>
        </p:nvPicPr>
        <p:blipFill>
          <a:blip r:embed="rId3"/>
          <a:stretch>
            <a:fillRect/>
          </a:stretch>
        </p:blipFill>
        <p:spPr>
          <a:xfrm>
            <a:off x="7129199" y="3253219"/>
            <a:ext cx="393192" cy="393192"/>
          </a:xfrm>
          <a:prstGeom prst="rect">
            <a:avLst/>
          </a:prstGeom>
        </p:spPr>
      </p:pic>
      <p:sp>
        <p:nvSpPr>
          <p:cNvPr id="37" name="TextBox 36">
            <a:extLst>
              <a:ext uri="{FF2B5EF4-FFF2-40B4-BE49-F238E27FC236}">
                <a16:creationId xmlns:a16="http://schemas.microsoft.com/office/drawing/2014/main" id="{9EA496EE-056F-AA45-9BD6-D10704B6BFD2}"/>
              </a:ext>
            </a:extLst>
          </p:cNvPr>
          <p:cNvSpPr txBox="1"/>
          <p:nvPr/>
        </p:nvSpPr>
        <p:spPr>
          <a:xfrm>
            <a:off x="300944" y="4386015"/>
            <a:ext cx="1756466" cy="553998"/>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Investigation Strategy</a:t>
            </a:r>
          </a:p>
        </p:txBody>
      </p:sp>
      <p:sp>
        <p:nvSpPr>
          <p:cNvPr id="38" name="TextBox 37">
            <a:extLst>
              <a:ext uri="{FF2B5EF4-FFF2-40B4-BE49-F238E27FC236}">
                <a16:creationId xmlns:a16="http://schemas.microsoft.com/office/drawing/2014/main" id="{701A9DF9-0543-B04D-89C2-6BF9E1DE945C}"/>
              </a:ext>
            </a:extLst>
          </p:cNvPr>
          <p:cNvSpPr txBox="1"/>
          <p:nvPr/>
        </p:nvSpPr>
        <p:spPr>
          <a:xfrm>
            <a:off x="2818020"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Findings</a:t>
            </a:r>
          </a:p>
        </p:txBody>
      </p:sp>
      <p:sp>
        <p:nvSpPr>
          <p:cNvPr id="39" name="TextBox 38">
            <a:extLst>
              <a:ext uri="{FF2B5EF4-FFF2-40B4-BE49-F238E27FC236}">
                <a16:creationId xmlns:a16="http://schemas.microsoft.com/office/drawing/2014/main" id="{84BE7A02-5DE6-4744-8715-4DC6FB941B78}"/>
              </a:ext>
            </a:extLst>
          </p:cNvPr>
          <p:cNvSpPr txBox="1"/>
          <p:nvPr/>
        </p:nvSpPr>
        <p:spPr>
          <a:xfrm>
            <a:off x="5235255"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Correlation</a:t>
            </a:r>
          </a:p>
        </p:txBody>
      </p:sp>
      <p:sp>
        <p:nvSpPr>
          <p:cNvPr id="40" name="TextBox 39">
            <a:extLst>
              <a:ext uri="{FF2B5EF4-FFF2-40B4-BE49-F238E27FC236}">
                <a16:creationId xmlns:a16="http://schemas.microsoft.com/office/drawing/2014/main" id="{5935F275-D6F8-F44A-AB7F-1EEF03D2E328}"/>
              </a:ext>
            </a:extLst>
          </p:cNvPr>
          <p:cNvSpPr txBox="1"/>
          <p:nvPr/>
        </p:nvSpPr>
        <p:spPr>
          <a:xfrm>
            <a:off x="7660035"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Timeline</a:t>
            </a:r>
            <a:endParaRPr lang="en-US" sz="1600" b="1" dirty="0">
              <a:solidFill>
                <a:schemeClr val="accent1"/>
              </a:solidFill>
            </a:endParaRPr>
          </a:p>
        </p:txBody>
      </p:sp>
      <p:sp>
        <p:nvSpPr>
          <p:cNvPr id="41" name="TextBox 40">
            <a:extLst>
              <a:ext uri="{FF2B5EF4-FFF2-40B4-BE49-F238E27FC236}">
                <a16:creationId xmlns:a16="http://schemas.microsoft.com/office/drawing/2014/main" id="{7234D0BA-7621-C945-A729-8F91045D72CF}"/>
              </a:ext>
            </a:extLst>
          </p:cNvPr>
          <p:cNvSpPr txBox="1"/>
          <p:nvPr/>
        </p:nvSpPr>
        <p:spPr>
          <a:xfrm>
            <a:off x="10094718"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Enrichment</a:t>
            </a:r>
            <a:endParaRPr lang="en-US" sz="1600" b="1" dirty="0">
              <a:solidFill>
                <a:schemeClr val="accent1"/>
              </a:solidFill>
            </a:endParaRPr>
          </a:p>
        </p:txBody>
      </p:sp>
      <p:pic>
        <p:nvPicPr>
          <p:cNvPr id="34" name="Picture 33">
            <a:extLst>
              <a:ext uri="{FF2B5EF4-FFF2-40B4-BE49-F238E27FC236}">
                <a16:creationId xmlns:a16="http://schemas.microsoft.com/office/drawing/2014/main" id="{1FAD376B-87CC-FD4E-8A2D-B4C67CB8F15E}"/>
              </a:ext>
            </a:extLst>
          </p:cNvPr>
          <p:cNvPicPr>
            <a:picLocks noChangeAspect="1"/>
          </p:cNvPicPr>
          <p:nvPr/>
        </p:nvPicPr>
        <p:blipFill>
          <a:blip r:embed="rId4"/>
          <a:stretch>
            <a:fillRect/>
          </a:stretch>
        </p:blipFill>
        <p:spPr>
          <a:xfrm>
            <a:off x="411823" y="2650569"/>
            <a:ext cx="1604643" cy="1609344"/>
          </a:xfrm>
          <a:prstGeom prst="rect">
            <a:avLst/>
          </a:prstGeom>
        </p:spPr>
      </p:pic>
      <p:pic>
        <p:nvPicPr>
          <p:cNvPr id="46" name="Picture 45">
            <a:extLst>
              <a:ext uri="{FF2B5EF4-FFF2-40B4-BE49-F238E27FC236}">
                <a16:creationId xmlns:a16="http://schemas.microsoft.com/office/drawing/2014/main" id="{EF4B9A57-F8F6-354A-9016-4564AA8EA9FE}"/>
              </a:ext>
            </a:extLst>
          </p:cNvPr>
          <p:cNvPicPr>
            <a:picLocks noChangeAspect="1"/>
          </p:cNvPicPr>
          <p:nvPr/>
        </p:nvPicPr>
        <p:blipFill>
          <a:blip r:embed="rId4"/>
          <a:stretch>
            <a:fillRect/>
          </a:stretch>
        </p:blipFill>
        <p:spPr>
          <a:xfrm>
            <a:off x="2845415" y="2645637"/>
            <a:ext cx="1609344" cy="1609344"/>
          </a:xfrm>
          <a:prstGeom prst="rect">
            <a:avLst/>
          </a:prstGeom>
        </p:spPr>
      </p:pic>
      <p:pic>
        <p:nvPicPr>
          <p:cNvPr id="51" name="Picture 50">
            <a:extLst>
              <a:ext uri="{FF2B5EF4-FFF2-40B4-BE49-F238E27FC236}">
                <a16:creationId xmlns:a16="http://schemas.microsoft.com/office/drawing/2014/main" id="{D8D5DD07-DF59-3849-940B-EE3CA4C6AEA2}"/>
              </a:ext>
            </a:extLst>
          </p:cNvPr>
          <p:cNvPicPr>
            <a:picLocks noChangeAspect="1"/>
          </p:cNvPicPr>
          <p:nvPr/>
        </p:nvPicPr>
        <p:blipFill>
          <a:blip r:embed="rId4"/>
          <a:stretch>
            <a:fillRect/>
          </a:stretch>
        </p:blipFill>
        <p:spPr>
          <a:xfrm>
            <a:off x="5321827" y="2645637"/>
            <a:ext cx="1609344" cy="1609344"/>
          </a:xfrm>
          <a:prstGeom prst="rect">
            <a:avLst/>
          </a:prstGeom>
        </p:spPr>
      </p:pic>
      <p:pic>
        <p:nvPicPr>
          <p:cNvPr id="56" name="Picture 55">
            <a:extLst>
              <a:ext uri="{FF2B5EF4-FFF2-40B4-BE49-F238E27FC236}">
                <a16:creationId xmlns:a16="http://schemas.microsoft.com/office/drawing/2014/main" id="{F095EB31-4A31-6E4F-AF4F-9D7779043C02}"/>
              </a:ext>
            </a:extLst>
          </p:cNvPr>
          <p:cNvPicPr>
            <a:picLocks noChangeAspect="1"/>
          </p:cNvPicPr>
          <p:nvPr/>
        </p:nvPicPr>
        <p:blipFill>
          <a:blip r:embed="rId4"/>
          <a:stretch>
            <a:fillRect/>
          </a:stretch>
        </p:blipFill>
        <p:spPr>
          <a:xfrm>
            <a:off x="7733444" y="2645637"/>
            <a:ext cx="1609344" cy="1609344"/>
          </a:xfrm>
          <a:prstGeom prst="rect">
            <a:avLst/>
          </a:prstGeom>
        </p:spPr>
      </p:pic>
      <p:pic>
        <p:nvPicPr>
          <p:cNvPr id="60" name="Picture 59">
            <a:extLst>
              <a:ext uri="{FF2B5EF4-FFF2-40B4-BE49-F238E27FC236}">
                <a16:creationId xmlns:a16="http://schemas.microsoft.com/office/drawing/2014/main" id="{925165F3-9F14-344D-AD81-EB4C7AACE1FC}"/>
              </a:ext>
            </a:extLst>
          </p:cNvPr>
          <p:cNvPicPr>
            <a:picLocks noChangeAspect="1"/>
          </p:cNvPicPr>
          <p:nvPr/>
        </p:nvPicPr>
        <p:blipFill>
          <a:blip r:embed="rId4"/>
          <a:stretch>
            <a:fillRect/>
          </a:stretch>
        </p:blipFill>
        <p:spPr>
          <a:xfrm>
            <a:off x="10145061" y="2661617"/>
            <a:ext cx="1609344" cy="1609344"/>
          </a:xfrm>
          <a:prstGeom prst="rect">
            <a:avLst/>
          </a:prstGeom>
        </p:spPr>
      </p:pic>
      <p:pic>
        <p:nvPicPr>
          <p:cNvPr id="13" name="Picture 12">
            <a:extLst>
              <a:ext uri="{FF2B5EF4-FFF2-40B4-BE49-F238E27FC236}">
                <a16:creationId xmlns:a16="http://schemas.microsoft.com/office/drawing/2014/main" id="{FC85D8D8-4232-26A7-B647-D9ECD588DC31}"/>
              </a:ext>
            </a:extLst>
          </p:cNvPr>
          <p:cNvPicPr>
            <a:picLocks noChangeAspect="1"/>
          </p:cNvPicPr>
          <p:nvPr/>
        </p:nvPicPr>
        <p:blipFill>
          <a:blip r:embed="rId5"/>
          <a:stretch>
            <a:fillRect/>
          </a:stretch>
        </p:blipFill>
        <p:spPr>
          <a:xfrm>
            <a:off x="3076597" y="2885367"/>
            <a:ext cx="1143000" cy="1143000"/>
          </a:xfrm>
          <a:prstGeom prst="rect">
            <a:avLst/>
          </a:prstGeom>
        </p:spPr>
      </p:pic>
      <p:pic>
        <p:nvPicPr>
          <p:cNvPr id="14" name="Picture 13">
            <a:extLst>
              <a:ext uri="{FF2B5EF4-FFF2-40B4-BE49-F238E27FC236}">
                <a16:creationId xmlns:a16="http://schemas.microsoft.com/office/drawing/2014/main" id="{60731C3B-2FAC-3C4C-8319-97E3A853054B}"/>
              </a:ext>
            </a:extLst>
          </p:cNvPr>
          <p:cNvPicPr>
            <a:picLocks noChangeAspect="1"/>
          </p:cNvPicPr>
          <p:nvPr/>
        </p:nvPicPr>
        <p:blipFill>
          <a:blip r:embed="rId6"/>
          <a:stretch>
            <a:fillRect/>
          </a:stretch>
        </p:blipFill>
        <p:spPr>
          <a:xfrm>
            <a:off x="642644" y="2885367"/>
            <a:ext cx="1143000" cy="1143000"/>
          </a:xfrm>
          <a:prstGeom prst="rect">
            <a:avLst/>
          </a:prstGeom>
        </p:spPr>
      </p:pic>
      <p:pic>
        <p:nvPicPr>
          <p:cNvPr id="15" name="Picture 14">
            <a:extLst>
              <a:ext uri="{FF2B5EF4-FFF2-40B4-BE49-F238E27FC236}">
                <a16:creationId xmlns:a16="http://schemas.microsoft.com/office/drawing/2014/main" id="{B5A0B7B0-CC85-9DE6-CA8B-978D4B684221}"/>
              </a:ext>
            </a:extLst>
          </p:cNvPr>
          <p:cNvPicPr>
            <a:picLocks noChangeAspect="1"/>
          </p:cNvPicPr>
          <p:nvPr/>
        </p:nvPicPr>
        <p:blipFill>
          <a:blip r:embed="rId7"/>
          <a:stretch>
            <a:fillRect/>
          </a:stretch>
        </p:blipFill>
        <p:spPr>
          <a:xfrm>
            <a:off x="5551779" y="2878014"/>
            <a:ext cx="1143000" cy="1143000"/>
          </a:xfrm>
          <a:prstGeom prst="rect">
            <a:avLst/>
          </a:prstGeom>
        </p:spPr>
      </p:pic>
      <p:pic>
        <p:nvPicPr>
          <p:cNvPr id="16" name="Picture 15">
            <a:extLst>
              <a:ext uri="{FF2B5EF4-FFF2-40B4-BE49-F238E27FC236}">
                <a16:creationId xmlns:a16="http://schemas.microsoft.com/office/drawing/2014/main" id="{4C684446-77C6-43CD-8997-0783542CBF3C}"/>
              </a:ext>
            </a:extLst>
          </p:cNvPr>
          <p:cNvPicPr>
            <a:picLocks noChangeAspect="1"/>
          </p:cNvPicPr>
          <p:nvPr/>
        </p:nvPicPr>
        <p:blipFill>
          <a:blip r:embed="rId8"/>
          <a:stretch>
            <a:fillRect/>
          </a:stretch>
        </p:blipFill>
        <p:spPr>
          <a:xfrm>
            <a:off x="7966616" y="2878014"/>
            <a:ext cx="1143000" cy="1143000"/>
          </a:xfrm>
          <a:prstGeom prst="rect">
            <a:avLst/>
          </a:prstGeom>
        </p:spPr>
      </p:pic>
      <p:pic>
        <p:nvPicPr>
          <p:cNvPr id="17" name="Picture 16">
            <a:extLst>
              <a:ext uri="{FF2B5EF4-FFF2-40B4-BE49-F238E27FC236}">
                <a16:creationId xmlns:a16="http://schemas.microsoft.com/office/drawing/2014/main" id="{FF30D861-02F4-900C-53D4-F603143882AA}"/>
              </a:ext>
            </a:extLst>
          </p:cNvPr>
          <p:cNvPicPr>
            <a:picLocks noChangeAspect="1"/>
          </p:cNvPicPr>
          <p:nvPr/>
        </p:nvPicPr>
        <p:blipFill>
          <a:blip r:embed="rId9"/>
          <a:stretch>
            <a:fillRect/>
          </a:stretch>
        </p:blipFill>
        <p:spPr>
          <a:xfrm>
            <a:off x="10378233" y="2894244"/>
            <a:ext cx="1143000" cy="1143000"/>
          </a:xfrm>
          <a:prstGeom prst="rect">
            <a:avLst/>
          </a:prstGeom>
        </p:spPr>
      </p:pic>
    </p:spTree>
    <p:extLst>
      <p:ext uri="{BB962C8B-B14F-4D97-AF65-F5344CB8AC3E}">
        <p14:creationId xmlns:p14="http://schemas.microsoft.com/office/powerpoint/2010/main" val="1898029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Investigation Strategy</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pPr marL="342900" indent="-342900">
              <a:buFont typeface="Arial" panose="020B0604020202020204" pitchFamily="34" charset="0"/>
              <a:buChar char="•"/>
            </a:pPr>
            <a:r>
              <a:rPr lang="en-US" sz="1800" dirty="0"/>
              <a:t>Create a strategy to meet determined objectives.</a:t>
            </a:r>
          </a:p>
          <a:p>
            <a:pPr marL="342900" indent="-342900">
              <a:buFont typeface="Arial" panose="020B0604020202020204" pitchFamily="34" charset="0"/>
              <a:buChar char="•"/>
            </a:pPr>
            <a:r>
              <a:rPr lang="en-US" sz="1800" dirty="0"/>
              <a:t>What are you analyzing?</a:t>
            </a:r>
          </a:p>
          <a:p>
            <a:pPr marL="342900" indent="-342900">
              <a:buFont typeface="Arial" panose="020B0604020202020204" pitchFamily="34" charset="0"/>
              <a:buChar char="•"/>
            </a:pPr>
            <a:r>
              <a:rPr lang="en-US" sz="1800" dirty="0"/>
              <a:t>Who is analyzing it?</a:t>
            </a:r>
          </a:p>
          <a:p>
            <a:pPr marL="342900" indent="-342900">
              <a:buFont typeface="Arial" panose="020B0604020202020204" pitchFamily="34" charset="0"/>
              <a:buChar char="•"/>
            </a:pPr>
            <a:r>
              <a:rPr lang="en-US" sz="1800" dirty="0"/>
              <a:t>When should you report initial findings?</a:t>
            </a: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endParaRPr lang="en-US" dirty="0"/>
          </a:p>
          <a:p>
            <a:pPr marL="342900" indent="-342900">
              <a:buFont typeface="Arial" panose="020B0604020202020204" pitchFamily="34" charset="0"/>
              <a:buChar char="•"/>
            </a:pPr>
            <a:r>
              <a:rPr lang="en-US" dirty="0"/>
              <a:t>Organize  and document evidence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Don’t rush into an investigation without a plan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Establish a clear task list, know the scope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Understand your actual objective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Utilize indicators to identify TTPs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 a template, nobody likes a blank screen</a:t>
            </a:r>
          </a:p>
        </p:txBody>
      </p:sp>
      <p:pic>
        <p:nvPicPr>
          <p:cNvPr id="2" name="Picture 1">
            <a:extLst>
              <a:ext uri="{FF2B5EF4-FFF2-40B4-BE49-F238E27FC236}">
                <a16:creationId xmlns:a16="http://schemas.microsoft.com/office/drawing/2014/main" id="{A26B6F40-651C-AA54-D695-517A9B3DDFE7}"/>
              </a:ext>
            </a:extLst>
          </p:cNvPr>
          <p:cNvPicPr>
            <a:picLocks noChangeAspect="1"/>
          </p:cNvPicPr>
          <p:nvPr/>
        </p:nvPicPr>
        <p:blipFill>
          <a:blip r:embed="rId3"/>
          <a:stretch>
            <a:fillRect/>
          </a:stretch>
        </p:blipFill>
        <p:spPr>
          <a:xfrm>
            <a:off x="5522912" y="155664"/>
            <a:ext cx="1143000" cy="1143000"/>
          </a:xfrm>
          <a:prstGeom prst="rect">
            <a:avLst/>
          </a:prstGeom>
        </p:spPr>
      </p:pic>
    </p:spTree>
    <p:extLst>
      <p:ext uri="{BB962C8B-B14F-4D97-AF65-F5344CB8AC3E}">
        <p14:creationId xmlns:p14="http://schemas.microsoft.com/office/powerpoint/2010/main" val="2383110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2696DB1A-117A-6A41-BC94-4D3371937B28}"/>
              </a:ext>
            </a:extLst>
          </p:cNvPr>
          <p:cNvPicPr>
            <a:picLocks noChangeAspect="1"/>
          </p:cNvPicPr>
          <p:nvPr/>
        </p:nvPicPr>
        <p:blipFill>
          <a:blip r:embed="rId3"/>
          <a:stretch>
            <a:fillRect/>
          </a:stretch>
        </p:blipFill>
        <p:spPr>
          <a:xfrm>
            <a:off x="7394066" y="1732401"/>
            <a:ext cx="3570514" cy="3393197"/>
          </a:xfrm>
          <a:prstGeom prst="rect">
            <a:avLst/>
          </a:prstGeom>
        </p:spPr>
      </p:pic>
      <p:sp>
        <p:nvSpPr>
          <p:cNvPr id="2" name="Title 1">
            <a:extLst>
              <a:ext uri="{FF2B5EF4-FFF2-40B4-BE49-F238E27FC236}">
                <a16:creationId xmlns:a16="http://schemas.microsoft.com/office/drawing/2014/main" id="{43D5BB89-DEAE-C04D-8492-B4C68FD8FD8A}"/>
              </a:ext>
            </a:extLst>
          </p:cNvPr>
          <p:cNvSpPr>
            <a:spLocks noGrp="1"/>
          </p:cNvSpPr>
          <p:nvPr>
            <p:ph type="title"/>
          </p:nvPr>
        </p:nvSpPr>
        <p:spPr>
          <a:xfrm>
            <a:off x="725996" y="1136431"/>
            <a:ext cx="4188904" cy="1572723"/>
          </a:xfrm>
        </p:spPr>
        <p:txBody>
          <a:bodyPr/>
          <a:lstStyle/>
          <a:p>
            <a:r>
              <a:rPr lang="en-US" dirty="0">
                <a:solidFill>
                  <a:schemeClr val="tx1"/>
                </a:solidFill>
              </a:rPr>
              <a:t>Know where to look</a:t>
            </a:r>
          </a:p>
        </p:txBody>
      </p:sp>
      <p:sp>
        <p:nvSpPr>
          <p:cNvPr id="3" name="Text Placeholder 2">
            <a:extLst>
              <a:ext uri="{FF2B5EF4-FFF2-40B4-BE49-F238E27FC236}">
                <a16:creationId xmlns:a16="http://schemas.microsoft.com/office/drawing/2014/main" id="{57AB7B76-6733-694D-A388-5A756DA8A2AB}"/>
              </a:ext>
            </a:extLst>
          </p:cNvPr>
          <p:cNvSpPr>
            <a:spLocks noGrp="1"/>
          </p:cNvSpPr>
          <p:nvPr>
            <p:ph type="body" sz="quarter" idx="10"/>
          </p:nvPr>
        </p:nvSpPr>
        <p:spPr/>
        <p:txBody>
          <a:bodyPr/>
          <a:lstStyle/>
          <a:p>
            <a:pPr marL="342900" indent="-342900">
              <a:buFont typeface="Arial" panose="020B0604020202020204" pitchFamily="34" charset="0"/>
              <a:buChar char="•"/>
            </a:pPr>
            <a:r>
              <a:rPr lang="en-US" sz="1800" dirty="0"/>
              <a:t>If you don’t have evidence, it didn’t happen.</a:t>
            </a:r>
          </a:p>
          <a:p>
            <a:pPr marL="342900" indent="-342900">
              <a:buFont typeface="Arial" panose="020B0604020202020204" pitchFamily="34" charset="0"/>
              <a:buChar char="•"/>
            </a:pPr>
            <a:r>
              <a:rPr lang="en-US" sz="1800" dirty="0"/>
              <a:t>Ideally, you need to take the time to scope the situation.</a:t>
            </a:r>
          </a:p>
          <a:p>
            <a:pPr marL="342900" indent="-342900">
              <a:buFont typeface="Arial" panose="020B0604020202020204" pitchFamily="34" charset="0"/>
              <a:buChar char="•"/>
            </a:pPr>
            <a:r>
              <a:rPr lang="en-US" sz="1800" dirty="0"/>
              <a:t>Don’t forget, a lack of evidence may also be evidence.</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dirty="0"/>
          </a:p>
        </p:txBody>
      </p:sp>
      <p:pic>
        <p:nvPicPr>
          <p:cNvPr id="7" name="Picture 6">
            <a:extLst>
              <a:ext uri="{FF2B5EF4-FFF2-40B4-BE49-F238E27FC236}">
                <a16:creationId xmlns:a16="http://schemas.microsoft.com/office/drawing/2014/main" id="{33EDEB36-C357-914D-9125-E573225B255F}"/>
              </a:ext>
            </a:extLst>
          </p:cNvPr>
          <p:cNvPicPr>
            <a:picLocks noChangeAspect="1"/>
          </p:cNvPicPr>
          <p:nvPr/>
        </p:nvPicPr>
        <p:blipFill>
          <a:blip r:embed="rId4"/>
          <a:stretch>
            <a:fillRect/>
          </a:stretch>
        </p:blipFill>
        <p:spPr>
          <a:xfrm>
            <a:off x="8543815" y="1455496"/>
            <a:ext cx="1271016" cy="1271016"/>
          </a:xfrm>
          <a:prstGeom prst="rect">
            <a:avLst/>
          </a:prstGeom>
        </p:spPr>
      </p:pic>
      <p:pic>
        <p:nvPicPr>
          <p:cNvPr id="11" name="Picture 10">
            <a:extLst>
              <a:ext uri="{FF2B5EF4-FFF2-40B4-BE49-F238E27FC236}">
                <a16:creationId xmlns:a16="http://schemas.microsoft.com/office/drawing/2014/main" id="{EAD9DA57-43F5-354E-BB02-C7E351EF153E}"/>
              </a:ext>
            </a:extLst>
          </p:cNvPr>
          <p:cNvPicPr>
            <a:picLocks noChangeAspect="1"/>
          </p:cNvPicPr>
          <p:nvPr/>
        </p:nvPicPr>
        <p:blipFill>
          <a:blip r:embed="rId4"/>
          <a:stretch>
            <a:fillRect/>
          </a:stretch>
        </p:blipFill>
        <p:spPr>
          <a:xfrm>
            <a:off x="10015696" y="2530846"/>
            <a:ext cx="1271016" cy="1271016"/>
          </a:xfrm>
          <a:prstGeom prst="rect">
            <a:avLst/>
          </a:prstGeom>
        </p:spPr>
      </p:pic>
      <p:pic>
        <p:nvPicPr>
          <p:cNvPr id="15" name="Picture 14">
            <a:extLst>
              <a:ext uri="{FF2B5EF4-FFF2-40B4-BE49-F238E27FC236}">
                <a16:creationId xmlns:a16="http://schemas.microsoft.com/office/drawing/2014/main" id="{D51B14D9-7736-154F-A597-01209EC8CB8B}"/>
              </a:ext>
            </a:extLst>
          </p:cNvPr>
          <p:cNvPicPr>
            <a:picLocks noChangeAspect="1"/>
          </p:cNvPicPr>
          <p:nvPr/>
        </p:nvPicPr>
        <p:blipFill>
          <a:blip r:embed="rId4"/>
          <a:stretch>
            <a:fillRect/>
          </a:stretch>
        </p:blipFill>
        <p:spPr>
          <a:xfrm>
            <a:off x="9471678" y="4288973"/>
            <a:ext cx="1271016" cy="1271016"/>
          </a:xfrm>
          <a:prstGeom prst="rect">
            <a:avLst/>
          </a:prstGeom>
        </p:spPr>
      </p:pic>
      <p:pic>
        <p:nvPicPr>
          <p:cNvPr id="19" name="Picture 18">
            <a:extLst>
              <a:ext uri="{FF2B5EF4-FFF2-40B4-BE49-F238E27FC236}">
                <a16:creationId xmlns:a16="http://schemas.microsoft.com/office/drawing/2014/main" id="{041789D7-E334-BA47-B0E9-1F11E9CF9668}"/>
              </a:ext>
            </a:extLst>
          </p:cNvPr>
          <p:cNvPicPr>
            <a:picLocks noChangeAspect="1"/>
          </p:cNvPicPr>
          <p:nvPr/>
        </p:nvPicPr>
        <p:blipFill>
          <a:blip r:embed="rId4"/>
          <a:stretch>
            <a:fillRect/>
          </a:stretch>
        </p:blipFill>
        <p:spPr>
          <a:xfrm>
            <a:off x="7663349" y="4322901"/>
            <a:ext cx="1271016" cy="1271016"/>
          </a:xfrm>
          <a:prstGeom prst="rect">
            <a:avLst/>
          </a:prstGeom>
        </p:spPr>
      </p:pic>
      <p:pic>
        <p:nvPicPr>
          <p:cNvPr id="23" name="Picture 22">
            <a:extLst>
              <a:ext uri="{FF2B5EF4-FFF2-40B4-BE49-F238E27FC236}">
                <a16:creationId xmlns:a16="http://schemas.microsoft.com/office/drawing/2014/main" id="{17B0AFEB-536F-764D-BF2E-A5AEC5BEFE80}"/>
              </a:ext>
            </a:extLst>
          </p:cNvPr>
          <p:cNvPicPr>
            <a:picLocks noChangeAspect="1"/>
          </p:cNvPicPr>
          <p:nvPr/>
        </p:nvPicPr>
        <p:blipFill>
          <a:blip r:embed="rId4"/>
          <a:stretch>
            <a:fillRect/>
          </a:stretch>
        </p:blipFill>
        <p:spPr>
          <a:xfrm>
            <a:off x="7081845" y="2530846"/>
            <a:ext cx="1271016" cy="1271016"/>
          </a:xfrm>
          <a:prstGeom prst="rect">
            <a:avLst/>
          </a:prstGeom>
        </p:spPr>
      </p:pic>
      <p:sp>
        <p:nvSpPr>
          <p:cNvPr id="27" name="object 520">
            <a:extLst>
              <a:ext uri="{FF2B5EF4-FFF2-40B4-BE49-F238E27FC236}">
                <a16:creationId xmlns:a16="http://schemas.microsoft.com/office/drawing/2014/main" id="{1BA4DEBF-3D51-4F48-AFC6-9772AA3D86D4}"/>
              </a:ext>
            </a:extLst>
          </p:cNvPr>
          <p:cNvSpPr txBox="1"/>
          <p:nvPr/>
        </p:nvSpPr>
        <p:spPr>
          <a:xfrm>
            <a:off x="7632205" y="5642704"/>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Intelligence</a:t>
            </a:r>
          </a:p>
        </p:txBody>
      </p:sp>
      <p:sp>
        <p:nvSpPr>
          <p:cNvPr id="28" name="object 520">
            <a:extLst>
              <a:ext uri="{FF2B5EF4-FFF2-40B4-BE49-F238E27FC236}">
                <a16:creationId xmlns:a16="http://schemas.microsoft.com/office/drawing/2014/main" id="{7A3E31C0-DC02-414C-B5D7-291BAC091078}"/>
              </a:ext>
            </a:extLst>
          </p:cNvPr>
          <p:cNvSpPr txBox="1"/>
          <p:nvPr/>
        </p:nvSpPr>
        <p:spPr>
          <a:xfrm>
            <a:off x="9449057" y="5642704"/>
            <a:ext cx="1362320" cy="505263"/>
          </a:xfrm>
          <a:prstGeom prst="rect">
            <a:avLst/>
          </a:prstGeom>
        </p:spPr>
        <p:txBody>
          <a:bodyPr vert="horz" wrap="square" lIns="0" tIns="12697" rIns="0" bIns="0" rtlCol="0">
            <a:spAutoFit/>
          </a:bodyPr>
          <a:lstStyle/>
          <a:p>
            <a:pPr algn="ctr" defTabSz="607831">
              <a:defRPr/>
            </a:pPr>
            <a:r>
              <a:rPr lang="en-US" sz="1600" dirty="0">
                <a:solidFill>
                  <a:srgbClr val="FFFFFF"/>
                </a:solidFill>
              </a:rPr>
              <a:t>Forensic Analysis</a:t>
            </a:r>
          </a:p>
        </p:txBody>
      </p:sp>
      <p:sp>
        <p:nvSpPr>
          <p:cNvPr id="29" name="object 520">
            <a:extLst>
              <a:ext uri="{FF2B5EF4-FFF2-40B4-BE49-F238E27FC236}">
                <a16:creationId xmlns:a16="http://schemas.microsoft.com/office/drawing/2014/main" id="{B8916A4A-3C3F-9443-8E01-133C1C72E9D7}"/>
              </a:ext>
            </a:extLst>
          </p:cNvPr>
          <p:cNvSpPr txBox="1"/>
          <p:nvPr/>
        </p:nvSpPr>
        <p:spPr>
          <a:xfrm>
            <a:off x="8498163" y="1139139"/>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Logs</a:t>
            </a:r>
          </a:p>
        </p:txBody>
      </p:sp>
      <p:sp>
        <p:nvSpPr>
          <p:cNvPr id="30" name="object 520">
            <a:extLst>
              <a:ext uri="{FF2B5EF4-FFF2-40B4-BE49-F238E27FC236}">
                <a16:creationId xmlns:a16="http://schemas.microsoft.com/office/drawing/2014/main" id="{2E56E8A8-BA88-4E40-AC2E-A0B54EC9C4FC}"/>
              </a:ext>
            </a:extLst>
          </p:cNvPr>
          <p:cNvSpPr txBox="1"/>
          <p:nvPr/>
        </p:nvSpPr>
        <p:spPr>
          <a:xfrm>
            <a:off x="6080978" y="3034011"/>
            <a:ext cx="915072" cy="505263"/>
          </a:xfrm>
          <a:prstGeom prst="rect">
            <a:avLst/>
          </a:prstGeom>
        </p:spPr>
        <p:txBody>
          <a:bodyPr vert="horz" wrap="square" lIns="0" tIns="12697" rIns="0" bIns="0" rtlCol="0">
            <a:spAutoFit/>
          </a:bodyPr>
          <a:lstStyle/>
          <a:p>
            <a:pPr algn="r" defTabSz="607831">
              <a:defRPr/>
            </a:pPr>
            <a:r>
              <a:rPr lang="en-US" sz="1600" dirty="0">
                <a:solidFill>
                  <a:srgbClr val="FFFFFF"/>
                </a:solidFill>
              </a:rPr>
              <a:t>Security Tools</a:t>
            </a:r>
          </a:p>
        </p:txBody>
      </p:sp>
      <p:sp>
        <p:nvSpPr>
          <p:cNvPr id="31" name="object 520">
            <a:extLst>
              <a:ext uri="{FF2B5EF4-FFF2-40B4-BE49-F238E27FC236}">
                <a16:creationId xmlns:a16="http://schemas.microsoft.com/office/drawing/2014/main" id="{C6305C45-4E12-6845-A5CA-52DF9F168E20}"/>
              </a:ext>
            </a:extLst>
          </p:cNvPr>
          <p:cNvSpPr txBox="1"/>
          <p:nvPr/>
        </p:nvSpPr>
        <p:spPr>
          <a:xfrm>
            <a:off x="11387759" y="3034011"/>
            <a:ext cx="801066" cy="259042"/>
          </a:xfrm>
          <a:prstGeom prst="rect">
            <a:avLst/>
          </a:prstGeom>
        </p:spPr>
        <p:txBody>
          <a:bodyPr vert="horz" wrap="square" lIns="0" tIns="12697" rIns="0" bIns="0" rtlCol="0">
            <a:spAutoFit/>
          </a:bodyPr>
          <a:lstStyle/>
          <a:p>
            <a:pPr defTabSz="607831">
              <a:defRPr/>
            </a:pPr>
            <a:r>
              <a:rPr lang="en-US" sz="1600" dirty="0">
                <a:solidFill>
                  <a:srgbClr val="FFFFFF"/>
                </a:solidFill>
              </a:rPr>
              <a:t>Triage</a:t>
            </a:r>
          </a:p>
        </p:txBody>
      </p:sp>
      <p:sp>
        <p:nvSpPr>
          <p:cNvPr id="32" name="object 516">
            <a:extLst>
              <a:ext uri="{FF2B5EF4-FFF2-40B4-BE49-F238E27FC236}">
                <a16:creationId xmlns:a16="http://schemas.microsoft.com/office/drawing/2014/main" id="{C2E1780B-F22E-084C-9BFC-802F56FCC247}"/>
              </a:ext>
            </a:extLst>
          </p:cNvPr>
          <p:cNvSpPr txBox="1"/>
          <p:nvPr/>
        </p:nvSpPr>
        <p:spPr>
          <a:xfrm>
            <a:off x="8375418" y="3177937"/>
            <a:ext cx="1618939" cy="972583"/>
          </a:xfrm>
          <a:prstGeom prst="rect">
            <a:avLst/>
          </a:prstGeom>
        </p:spPr>
        <p:txBody>
          <a:bodyPr vert="horz" wrap="square" lIns="0" tIns="12697" rIns="0" bIns="0" rtlCol="0" anchor="ctr" anchorCtr="0">
            <a:noAutofit/>
          </a:bodyPr>
          <a:lstStyle/>
          <a:p>
            <a:pPr algn="ctr" defTabSz="607831">
              <a:lnSpc>
                <a:spcPts val="1899"/>
              </a:lnSpc>
              <a:defRPr/>
            </a:pPr>
            <a:r>
              <a:rPr lang="en-US" sz="1999" b="1" dirty="0">
                <a:solidFill>
                  <a:srgbClr val="FFFFFF"/>
                </a:solidFill>
              </a:rPr>
              <a:t>Evidence Sources</a:t>
            </a:r>
          </a:p>
        </p:txBody>
      </p:sp>
      <p:pic>
        <p:nvPicPr>
          <p:cNvPr id="5" name="Picture 4">
            <a:extLst>
              <a:ext uri="{FF2B5EF4-FFF2-40B4-BE49-F238E27FC236}">
                <a16:creationId xmlns:a16="http://schemas.microsoft.com/office/drawing/2014/main" id="{A543E8FD-1D38-C5FB-CF85-6EEEE6E4C09A}"/>
              </a:ext>
            </a:extLst>
          </p:cNvPr>
          <p:cNvPicPr>
            <a:picLocks noChangeAspect="1"/>
          </p:cNvPicPr>
          <p:nvPr/>
        </p:nvPicPr>
        <p:blipFill>
          <a:blip r:embed="rId5"/>
          <a:stretch>
            <a:fillRect/>
          </a:stretch>
        </p:blipFill>
        <p:spPr>
          <a:xfrm>
            <a:off x="8727078" y="1639087"/>
            <a:ext cx="914400" cy="914400"/>
          </a:xfrm>
          <a:prstGeom prst="rect">
            <a:avLst/>
          </a:prstGeom>
        </p:spPr>
      </p:pic>
      <p:pic>
        <p:nvPicPr>
          <p:cNvPr id="6" name="Picture 5">
            <a:extLst>
              <a:ext uri="{FF2B5EF4-FFF2-40B4-BE49-F238E27FC236}">
                <a16:creationId xmlns:a16="http://schemas.microsoft.com/office/drawing/2014/main" id="{7FBD9B14-7630-9D7F-D4B8-95DA9BCD336C}"/>
              </a:ext>
            </a:extLst>
          </p:cNvPr>
          <p:cNvPicPr>
            <a:picLocks noChangeAspect="1"/>
          </p:cNvPicPr>
          <p:nvPr/>
        </p:nvPicPr>
        <p:blipFill>
          <a:blip r:embed="rId6"/>
          <a:stretch>
            <a:fillRect/>
          </a:stretch>
        </p:blipFill>
        <p:spPr>
          <a:xfrm>
            <a:off x="10194004" y="2709074"/>
            <a:ext cx="914400" cy="914400"/>
          </a:xfrm>
          <a:prstGeom prst="rect">
            <a:avLst/>
          </a:prstGeom>
        </p:spPr>
      </p:pic>
      <p:pic>
        <p:nvPicPr>
          <p:cNvPr id="12" name="Picture 11">
            <a:extLst>
              <a:ext uri="{FF2B5EF4-FFF2-40B4-BE49-F238E27FC236}">
                <a16:creationId xmlns:a16="http://schemas.microsoft.com/office/drawing/2014/main" id="{3862EFAC-581C-E520-B0B5-542183FF2AC2}"/>
              </a:ext>
            </a:extLst>
          </p:cNvPr>
          <p:cNvPicPr>
            <a:picLocks noChangeAspect="1"/>
          </p:cNvPicPr>
          <p:nvPr/>
        </p:nvPicPr>
        <p:blipFill>
          <a:blip r:embed="rId7"/>
          <a:stretch>
            <a:fillRect/>
          </a:stretch>
        </p:blipFill>
        <p:spPr>
          <a:xfrm>
            <a:off x="9649986" y="4468518"/>
            <a:ext cx="914400" cy="914400"/>
          </a:xfrm>
          <a:prstGeom prst="rect">
            <a:avLst/>
          </a:prstGeom>
        </p:spPr>
      </p:pic>
      <p:pic>
        <p:nvPicPr>
          <p:cNvPr id="13" name="Picture 12">
            <a:extLst>
              <a:ext uri="{FF2B5EF4-FFF2-40B4-BE49-F238E27FC236}">
                <a16:creationId xmlns:a16="http://schemas.microsoft.com/office/drawing/2014/main" id="{51B74BAA-8F4D-A0C2-7CC5-DF7BA9573B61}"/>
              </a:ext>
            </a:extLst>
          </p:cNvPr>
          <p:cNvPicPr>
            <a:picLocks noChangeAspect="1"/>
          </p:cNvPicPr>
          <p:nvPr/>
        </p:nvPicPr>
        <p:blipFill>
          <a:blip r:embed="rId8"/>
          <a:stretch>
            <a:fillRect/>
          </a:stretch>
        </p:blipFill>
        <p:spPr>
          <a:xfrm>
            <a:off x="7841657" y="4501209"/>
            <a:ext cx="914400" cy="914400"/>
          </a:xfrm>
          <a:prstGeom prst="rect">
            <a:avLst/>
          </a:prstGeom>
        </p:spPr>
      </p:pic>
      <p:pic>
        <p:nvPicPr>
          <p:cNvPr id="38" name="Picture 37">
            <a:extLst>
              <a:ext uri="{FF2B5EF4-FFF2-40B4-BE49-F238E27FC236}">
                <a16:creationId xmlns:a16="http://schemas.microsoft.com/office/drawing/2014/main" id="{5C51DB4E-D506-BB62-778C-D326A1ACBAB5}"/>
              </a:ext>
            </a:extLst>
          </p:cNvPr>
          <p:cNvPicPr>
            <a:picLocks noChangeAspect="1"/>
          </p:cNvPicPr>
          <p:nvPr/>
        </p:nvPicPr>
        <p:blipFill>
          <a:blip r:embed="rId9"/>
          <a:stretch>
            <a:fillRect/>
          </a:stretch>
        </p:blipFill>
        <p:spPr>
          <a:xfrm>
            <a:off x="7260451" y="2709074"/>
            <a:ext cx="914400" cy="914400"/>
          </a:xfrm>
          <a:prstGeom prst="rect">
            <a:avLst/>
          </a:prstGeom>
        </p:spPr>
      </p:pic>
    </p:spTree>
    <p:extLst>
      <p:ext uri="{BB962C8B-B14F-4D97-AF65-F5344CB8AC3E}">
        <p14:creationId xmlns:p14="http://schemas.microsoft.com/office/powerpoint/2010/main" val="1985292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a:xfrm>
            <a:off x="725996" y="2196882"/>
            <a:ext cx="4349587" cy="586352"/>
          </a:xfrm>
        </p:spPr>
        <p:txBody>
          <a:bodyPr/>
          <a:lstStyle/>
          <a:p>
            <a:r>
              <a:rPr lang="en-US" dirty="0">
                <a:solidFill>
                  <a:schemeClr val="tx1"/>
                </a:solidFill>
              </a:rPr>
              <a:t>Finding Evil</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a:xfrm>
            <a:off x="725996" y="3777146"/>
            <a:ext cx="4046135" cy="3438443"/>
          </a:xfrm>
        </p:spPr>
        <p:txBody>
          <a:bodyPr/>
          <a:lstStyle/>
          <a:p>
            <a:pPr marL="285750" indent="-285750">
              <a:buFont typeface="Arial" panose="020B0604020202020204" pitchFamily="34" charset="0"/>
              <a:buChar char="•"/>
            </a:pPr>
            <a:r>
              <a:rPr lang="en-US" sz="1800" dirty="0"/>
              <a:t>Malicious behavior may not always be identified before your analysis begins.</a:t>
            </a:r>
          </a:p>
          <a:p>
            <a:endParaRPr lang="en-US" sz="1800" dirty="0"/>
          </a:p>
          <a:p>
            <a:endParaRPr lang="en-US" dirty="0"/>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sz="2000" dirty="0"/>
              <a:t>A </a:t>
            </a:r>
            <a:r>
              <a:rPr lang="en-US" sz="2000" dirty="0">
                <a:solidFill>
                  <a:schemeClr val="accent1"/>
                </a:solidFill>
              </a:rPr>
              <a:t>baseline of expected activity </a:t>
            </a:r>
            <a:r>
              <a:rPr lang="en-US" sz="2000" dirty="0"/>
              <a:t>will make it easier to identify suspicious behaviors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Use the hypothesis approach to set end points.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There will likely be several paths to follow.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Note them down, but finish your current hypothesis</a:t>
            </a:r>
          </a:p>
          <a:p>
            <a:endParaRPr lang="en-US" sz="2000" dirty="0"/>
          </a:p>
          <a:p>
            <a:endParaRPr lang="en-US" dirty="0"/>
          </a:p>
        </p:txBody>
      </p:sp>
      <p:sp>
        <p:nvSpPr>
          <p:cNvPr id="7" name="Rounded Rectangle 6">
            <a:extLst>
              <a:ext uri="{FF2B5EF4-FFF2-40B4-BE49-F238E27FC236}">
                <a16:creationId xmlns:a16="http://schemas.microsoft.com/office/drawing/2014/main" id="{2078B694-987B-F144-9E87-1F9A705F9869}"/>
              </a:ext>
            </a:extLst>
          </p:cNvPr>
          <p:cNvSpPr/>
          <p:nvPr/>
        </p:nvSpPr>
        <p:spPr>
          <a:xfrm>
            <a:off x="874998" y="2932838"/>
            <a:ext cx="1629663" cy="443247"/>
          </a:xfrm>
          <a:prstGeom prst="roundRect">
            <a:avLst>
              <a:gd name="adj" fmla="val 50000"/>
            </a:avLst>
          </a:prstGeom>
          <a:blipFill>
            <a:blip r:embed="rId2"/>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solidFill>
              </a:rPr>
              <a:t>Hunting</a:t>
            </a:r>
          </a:p>
        </p:txBody>
      </p:sp>
    </p:spTree>
    <p:extLst>
      <p:ext uri="{BB962C8B-B14F-4D97-AF65-F5344CB8AC3E}">
        <p14:creationId xmlns:p14="http://schemas.microsoft.com/office/powerpoint/2010/main" val="1226653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7B2A2D-E742-FE49-B6B4-CEDB9E758141}"/>
              </a:ext>
            </a:extLst>
          </p:cNvPr>
          <p:cNvSpPr/>
          <p:nvPr/>
        </p:nvSpPr>
        <p:spPr>
          <a:xfrm>
            <a:off x="1587" y="11419"/>
            <a:ext cx="12185651" cy="22395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2" name="Title 1">
            <a:extLst>
              <a:ext uri="{FF2B5EF4-FFF2-40B4-BE49-F238E27FC236}">
                <a16:creationId xmlns:a16="http://schemas.microsoft.com/office/drawing/2014/main" id="{93661C34-4599-BC4F-A3D0-60126E4885B2}"/>
              </a:ext>
            </a:extLst>
          </p:cNvPr>
          <p:cNvSpPr>
            <a:spLocks noGrp="1"/>
          </p:cNvSpPr>
          <p:nvPr>
            <p:ph type="title"/>
          </p:nvPr>
        </p:nvSpPr>
        <p:spPr/>
        <p:txBody>
          <a:bodyPr/>
          <a:lstStyle/>
          <a:p>
            <a:r>
              <a:rPr lang="en-US" dirty="0"/>
              <a:t>Quick Wins</a:t>
            </a:r>
          </a:p>
        </p:txBody>
      </p:sp>
      <p:sp>
        <p:nvSpPr>
          <p:cNvPr id="29" name="Subtitle 28">
            <a:extLst>
              <a:ext uri="{FF2B5EF4-FFF2-40B4-BE49-F238E27FC236}">
                <a16:creationId xmlns:a16="http://schemas.microsoft.com/office/drawing/2014/main" id="{5CB08D87-F0CC-CC44-9A8B-1EF45F412533}"/>
              </a:ext>
            </a:extLst>
          </p:cNvPr>
          <p:cNvSpPr>
            <a:spLocks noGrp="1"/>
          </p:cNvSpPr>
          <p:nvPr>
            <p:ph type="subTitle" idx="1"/>
          </p:nvPr>
        </p:nvSpPr>
        <p:spPr/>
        <p:txBody>
          <a:bodyPr/>
          <a:lstStyle/>
          <a:p>
            <a:r>
              <a:rPr lang="en-US" dirty="0"/>
              <a:t>Not holistic, use cheat sheets and reference material to complete your analysis</a:t>
            </a:r>
          </a:p>
        </p:txBody>
      </p:sp>
      <p:sp>
        <p:nvSpPr>
          <p:cNvPr id="5" name="object 495">
            <a:extLst>
              <a:ext uri="{FF2B5EF4-FFF2-40B4-BE49-F238E27FC236}">
                <a16:creationId xmlns:a16="http://schemas.microsoft.com/office/drawing/2014/main" id="{1553795A-B284-2443-A03F-149244C7EC1A}"/>
              </a:ext>
            </a:extLst>
          </p:cNvPr>
          <p:cNvSpPr/>
          <p:nvPr/>
        </p:nvSpPr>
        <p:spPr>
          <a:xfrm>
            <a:off x="4061482" y="4559702"/>
            <a:ext cx="4062688" cy="2286879"/>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sz="2399"/>
          </a:p>
        </p:txBody>
      </p:sp>
      <p:grpSp>
        <p:nvGrpSpPr>
          <p:cNvPr id="7" name="Group 6">
            <a:extLst>
              <a:ext uri="{FF2B5EF4-FFF2-40B4-BE49-F238E27FC236}">
                <a16:creationId xmlns:a16="http://schemas.microsoft.com/office/drawing/2014/main" id="{50C101EF-3C78-694F-9085-72A458E9DD7B}"/>
              </a:ext>
            </a:extLst>
          </p:cNvPr>
          <p:cNvGrpSpPr/>
          <p:nvPr/>
        </p:nvGrpSpPr>
        <p:grpSpPr>
          <a:xfrm>
            <a:off x="1" y="2245360"/>
            <a:ext cx="12185650" cy="2314342"/>
            <a:chOff x="1" y="2245360"/>
            <a:chExt cx="8014650" cy="3514795"/>
          </a:xfrm>
        </p:grpSpPr>
        <p:sp>
          <p:nvSpPr>
            <p:cNvPr id="8" name="object 495">
              <a:extLst>
                <a:ext uri="{FF2B5EF4-FFF2-40B4-BE49-F238E27FC236}">
                  <a16:creationId xmlns:a16="http://schemas.microsoft.com/office/drawing/2014/main" id="{C9CD8F6B-50E5-F84B-A477-DDDF1B6B2C76}"/>
                </a:ext>
              </a:extLst>
            </p:cNvPr>
            <p:cNvSpPr/>
            <p:nvPr/>
          </p:nvSpPr>
          <p:spPr>
            <a:xfrm>
              <a:off x="1" y="2245360"/>
              <a:ext cx="2672079" cy="3514795"/>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sz="2399"/>
            </a:p>
          </p:txBody>
        </p:sp>
        <p:sp>
          <p:nvSpPr>
            <p:cNvPr id="9" name="object 495">
              <a:extLst>
                <a:ext uri="{FF2B5EF4-FFF2-40B4-BE49-F238E27FC236}">
                  <a16:creationId xmlns:a16="http://schemas.microsoft.com/office/drawing/2014/main" id="{0F37F5A5-F46B-DD40-9DB5-A603E566FF53}"/>
                </a:ext>
              </a:extLst>
            </p:cNvPr>
            <p:cNvSpPr/>
            <p:nvPr/>
          </p:nvSpPr>
          <p:spPr>
            <a:xfrm>
              <a:off x="5342572" y="2245360"/>
              <a:ext cx="2672079" cy="3514795"/>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sz="2399"/>
            </a:p>
          </p:txBody>
        </p:sp>
      </p:grpSp>
      <p:sp>
        <p:nvSpPr>
          <p:cNvPr id="21" name="TextBox 20">
            <a:extLst>
              <a:ext uri="{FF2B5EF4-FFF2-40B4-BE49-F238E27FC236}">
                <a16:creationId xmlns:a16="http://schemas.microsoft.com/office/drawing/2014/main" id="{927B04AD-4482-594B-969D-DFBD00144FCF}"/>
              </a:ext>
            </a:extLst>
          </p:cNvPr>
          <p:cNvSpPr txBox="1"/>
          <p:nvPr/>
        </p:nvSpPr>
        <p:spPr>
          <a:xfrm>
            <a:off x="4476731" y="2667759"/>
            <a:ext cx="3419678" cy="584775"/>
          </a:xfrm>
          <a:prstGeom prst="rect">
            <a:avLst/>
          </a:prstGeom>
          <a:noFill/>
        </p:spPr>
        <p:txBody>
          <a:bodyPr wrap="square" numCol="1" rtlCol="0">
            <a:spAutoFit/>
          </a:bodyPr>
          <a:lstStyle/>
          <a:p>
            <a:pPr algn="ctr"/>
            <a:r>
              <a:rPr lang="en-US" sz="1600" dirty="0"/>
              <a:t>Ongoing execution tied to a user account</a:t>
            </a:r>
          </a:p>
        </p:txBody>
      </p:sp>
      <p:sp>
        <p:nvSpPr>
          <p:cNvPr id="22" name="Rectangle 21">
            <a:extLst>
              <a:ext uri="{FF2B5EF4-FFF2-40B4-BE49-F238E27FC236}">
                <a16:creationId xmlns:a16="http://schemas.microsoft.com/office/drawing/2014/main" id="{AB604B64-1F08-4B47-AE83-AD0465708F35}"/>
              </a:ext>
            </a:extLst>
          </p:cNvPr>
          <p:cNvSpPr/>
          <p:nvPr/>
        </p:nvSpPr>
        <p:spPr>
          <a:xfrm>
            <a:off x="8563895" y="2667759"/>
            <a:ext cx="3290466" cy="584775"/>
          </a:xfrm>
          <a:prstGeom prst="rect">
            <a:avLst/>
          </a:prstGeom>
        </p:spPr>
        <p:txBody>
          <a:bodyPr wrap="square">
            <a:spAutoFit/>
          </a:bodyPr>
          <a:lstStyle/>
          <a:p>
            <a:pPr algn="ctr"/>
            <a:r>
              <a:rPr lang="en-US" sz="1600" dirty="0"/>
              <a:t>Execution that does not require user interaction</a:t>
            </a:r>
          </a:p>
        </p:txBody>
      </p:sp>
      <p:sp>
        <p:nvSpPr>
          <p:cNvPr id="24" name="Rectangle 23">
            <a:extLst>
              <a:ext uri="{FF2B5EF4-FFF2-40B4-BE49-F238E27FC236}">
                <a16:creationId xmlns:a16="http://schemas.microsoft.com/office/drawing/2014/main" id="{1DA37C61-4CD4-D44B-B689-C0D9CFEA1910}"/>
              </a:ext>
            </a:extLst>
          </p:cNvPr>
          <p:cNvSpPr/>
          <p:nvPr/>
        </p:nvSpPr>
        <p:spPr>
          <a:xfrm>
            <a:off x="89059" y="2667759"/>
            <a:ext cx="3879159" cy="338554"/>
          </a:xfrm>
          <a:prstGeom prst="rect">
            <a:avLst/>
          </a:prstGeom>
        </p:spPr>
        <p:txBody>
          <a:bodyPr wrap="square">
            <a:spAutoFit/>
          </a:bodyPr>
          <a:lstStyle/>
          <a:p>
            <a:pPr algn="ctr"/>
            <a:r>
              <a:rPr lang="en-US" sz="1600" dirty="0"/>
              <a:t>Network activity and logins</a:t>
            </a:r>
          </a:p>
        </p:txBody>
      </p:sp>
      <p:sp>
        <p:nvSpPr>
          <p:cNvPr id="30" name="TextBox 29">
            <a:extLst>
              <a:ext uri="{FF2B5EF4-FFF2-40B4-BE49-F238E27FC236}">
                <a16:creationId xmlns:a16="http://schemas.microsoft.com/office/drawing/2014/main" id="{16932AA5-97B8-5049-87A0-DF56C03624A4}"/>
              </a:ext>
            </a:extLst>
          </p:cNvPr>
          <p:cNvSpPr txBox="1"/>
          <p:nvPr/>
        </p:nvSpPr>
        <p:spPr>
          <a:xfrm>
            <a:off x="4476731" y="5013040"/>
            <a:ext cx="3419678" cy="584775"/>
          </a:xfrm>
          <a:prstGeom prst="rect">
            <a:avLst/>
          </a:prstGeom>
          <a:noFill/>
        </p:spPr>
        <p:txBody>
          <a:bodyPr wrap="square" numCol="1" rtlCol="0">
            <a:spAutoFit/>
          </a:bodyPr>
          <a:lstStyle/>
          <a:p>
            <a:pPr algn="ctr"/>
            <a:r>
              <a:rPr lang="en-US" sz="1600" dirty="0"/>
              <a:t>Creation, modification or deletion of unknown files or directories</a:t>
            </a:r>
          </a:p>
        </p:txBody>
      </p:sp>
      <p:sp>
        <p:nvSpPr>
          <p:cNvPr id="31" name="Rectangle 30">
            <a:extLst>
              <a:ext uri="{FF2B5EF4-FFF2-40B4-BE49-F238E27FC236}">
                <a16:creationId xmlns:a16="http://schemas.microsoft.com/office/drawing/2014/main" id="{6CA5A10D-8CEC-274B-9180-46E6C1E916AA}"/>
              </a:ext>
            </a:extLst>
          </p:cNvPr>
          <p:cNvSpPr/>
          <p:nvPr/>
        </p:nvSpPr>
        <p:spPr>
          <a:xfrm>
            <a:off x="8563895" y="5013040"/>
            <a:ext cx="3290466" cy="830997"/>
          </a:xfrm>
          <a:prstGeom prst="rect">
            <a:avLst/>
          </a:prstGeom>
        </p:spPr>
        <p:txBody>
          <a:bodyPr wrap="square">
            <a:spAutoFit/>
          </a:bodyPr>
          <a:lstStyle/>
          <a:p>
            <a:pPr algn="ctr"/>
            <a:r>
              <a:rPr lang="en-US" sz="1600" dirty="0"/>
              <a:t>Locations where files, scripts, or processes can be executed upon boot or trigger</a:t>
            </a:r>
          </a:p>
        </p:txBody>
      </p:sp>
      <p:sp>
        <p:nvSpPr>
          <p:cNvPr id="33" name="Rectangle 32">
            <a:extLst>
              <a:ext uri="{FF2B5EF4-FFF2-40B4-BE49-F238E27FC236}">
                <a16:creationId xmlns:a16="http://schemas.microsoft.com/office/drawing/2014/main" id="{4793A3B8-19F3-E44D-B79C-27D69368A463}"/>
              </a:ext>
            </a:extLst>
          </p:cNvPr>
          <p:cNvSpPr/>
          <p:nvPr/>
        </p:nvSpPr>
        <p:spPr>
          <a:xfrm>
            <a:off x="89059" y="5013040"/>
            <a:ext cx="3879159" cy="338554"/>
          </a:xfrm>
          <a:prstGeom prst="rect">
            <a:avLst/>
          </a:prstGeom>
        </p:spPr>
        <p:txBody>
          <a:bodyPr wrap="square">
            <a:spAutoFit/>
          </a:bodyPr>
          <a:lstStyle/>
          <a:p>
            <a:pPr algn="ctr"/>
            <a:r>
              <a:rPr lang="en-US" sz="1600" dirty="0"/>
              <a:t>Unknown or unexpected user accounts </a:t>
            </a:r>
          </a:p>
        </p:txBody>
      </p:sp>
      <p:sp>
        <p:nvSpPr>
          <p:cNvPr id="66" name="Rounded Rectangle 65">
            <a:extLst>
              <a:ext uri="{FF2B5EF4-FFF2-40B4-BE49-F238E27FC236}">
                <a16:creationId xmlns:a16="http://schemas.microsoft.com/office/drawing/2014/main" id="{1ACFF63A-AB28-4D46-897E-92F14BEDDE3B}"/>
              </a:ext>
            </a:extLst>
          </p:cNvPr>
          <p:cNvSpPr/>
          <p:nvPr/>
        </p:nvSpPr>
        <p:spPr>
          <a:xfrm>
            <a:off x="4809179" y="2038593"/>
            <a:ext cx="2550413" cy="414182"/>
          </a:xfrm>
          <a:prstGeom prst="roundRect">
            <a:avLst>
              <a:gd name="adj" fmla="val 50000"/>
            </a:avLst>
          </a:prstGeom>
          <a:blipFill>
            <a:blip r:embed="rId3"/>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Unusual </a:t>
            </a:r>
            <a:r>
              <a:rPr lang="en-US" sz="2000" b="1" dirty="0" err="1">
                <a:solidFill>
                  <a:schemeClr val="bg2"/>
                </a:solidFill>
              </a:rPr>
              <a:t>Proceses</a:t>
            </a:r>
            <a:endParaRPr lang="en-US" sz="2000" b="1" dirty="0">
              <a:solidFill>
                <a:schemeClr val="bg2"/>
              </a:solidFill>
            </a:endParaRPr>
          </a:p>
        </p:txBody>
      </p:sp>
      <p:sp>
        <p:nvSpPr>
          <p:cNvPr id="67" name="Rounded Rectangle 66">
            <a:extLst>
              <a:ext uri="{FF2B5EF4-FFF2-40B4-BE49-F238E27FC236}">
                <a16:creationId xmlns:a16="http://schemas.microsoft.com/office/drawing/2014/main" id="{056D073F-6484-EC48-B55E-C7DB6EC04D61}"/>
              </a:ext>
            </a:extLst>
          </p:cNvPr>
          <p:cNvSpPr/>
          <p:nvPr/>
        </p:nvSpPr>
        <p:spPr>
          <a:xfrm>
            <a:off x="769315" y="2049484"/>
            <a:ext cx="2550413" cy="414182"/>
          </a:xfrm>
          <a:prstGeom prst="roundRect">
            <a:avLst>
              <a:gd name="adj" fmla="val 50000"/>
            </a:avLst>
          </a:prstGeom>
          <a:blipFill>
            <a:blip r:embed="rId4"/>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Rogue Connections</a:t>
            </a:r>
          </a:p>
        </p:txBody>
      </p:sp>
      <p:sp>
        <p:nvSpPr>
          <p:cNvPr id="69" name="Rounded Rectangle 68">
            <a:extLst>
              <a:ext uri="{FF2B5EF4-FFF2-40B4-BE49-F238E27FC236}">
                <a16:creationId xmlns:a16="http://schemas.microsoft.com/office/drawing/2014/main" id="{DB28D435-0730-9844-B50E-416F73A1FC15}"/>
              </a:ext>
            </a:extLst>
          </p:cNvPr>
          <p:cNvSpPr/>
          <p:nvPr/>
        </p:nvSpPr>
        <p:spPr>
          <a:xfrm>
            <a:off x="8940773" y="2049484"/>
            <a:ext cx="2550413" cy="414182"/>
          </a:xfrm>
          <a:prstGeom prst="roundRect">
            <a:avLst>
              <a:gd name="adj" fmla="val 50000"/>
            </a:avLst>
          </a:prstGeom>
          <a:blipFill>
            <a:blip r:embed="rId5"/>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Unusual Services</a:t>
            </a:r>
          </a:p>
        </p:txBody>
      </p:sp>
      <p:sp>
        <p:nvSpPr>
          <p:cNvPr id="70" name="Rounded Rectangle 69">
            <a:extLst>
              <a:ext uri="{FF2B5EF4-FFF2-40B4-BE49-F238E27FC236}">
                <a16:creationId xmlns:a16="http://schemas.microsoft.com/office/drawing/2014/main" id="{F609610E-ECF5-F94A-933F-5162229F4BE8}"/>
              </a:ext>
            </a:extLst>
          </p:cNvPr>
          <p:cNvSpPr/>
          <p:nvPr/>
        </p:nvSpPr>
        <p:spPr>
          <a:xfrm>
            <a:off x="741755" y="4355608"/>
            <a:ext cx="2550413" cy="414182"/>
          </a:xfrm>
          <a:prstGeom prst="roundRect">
            <a:avLst>
              <a:gd name="adj" fmla="val 50000"/>
            </a:avLst>
          </a:prstGeom>
          <a:blipFill>
            <a:blip r:embed="rId6"/>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Rogue Accounts</a:t>
            </a:r>
          </a:p>
        </p:txBody>
      </p:sp>
      <p:sp>
        <p:nvSpPr>
          <p:cNvPr id="71" name="Rounded Rectangle 70">
            <a:extLst>
              <a:ext uri="{FF2B5EF4-FFF2-40B4-BE49-F238E27FC236}">
                <a16:creationId xmlns:a16="http://schemas.microsoft.com/office/drawing/2014/main" id="{0BF4B392-BF81-E049-A4B7-9E424D4EFE8F}"/>
              </a:ext>
            </a:extLst>
          </p:cNvPr>
          <p:cNvSpPr/>
          <p:nvPr/>
        </p:nvSpPr>
        <p:spPr>
          <a:xfrm>
            <a:off x="4781619" y="4355608"/>
            <a:ext cx="2550413" cy="414182"/>
          </a:xfrm>
          <a:prstGeom prst="roundRect">
            <a:avLst>
              <a:gd name="adj" fmla="val 50000"/>
            </a:avLst>
          </a:prstGeom>
          <a:blipFill>
            <a:blip r:embed="rId7"/>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Unusual Files</a:t>
            </a:r>
          </a:p>
        </p:txBody>
      </p:sp>
      <p:sp>
        <p:nvSpPr>
          <p:cNvPr id="72" name="Rounded Rectangle 71">
            <a:extLst>
              <a:ext uri="{FF2B5EF4-FFF2-40B4-BE49-F238E27FC236}">
                <a16:creationId xmlns:a16="http://schemas.microsoft.com/office/drawing/2014/main" id="{4390AE85-1732-EA4E-B2E7-2E1CB70576F3}"/>
              </a:ext>
            </a:extLst>
          </p:cNvPr>
          <p:cNvSpPr/>
          <p:nvPr/>
        </p:nvSpPr>
        <p:spPr>
          <a:xfrm>
            <a:off x="8951572" y="4355608"/>
            <a:ext cx="2550413" cy="414182"/>
          </a:xfrm>
          <a:prstGeom prst="roundRect">
            <a:avLst>
              <a:gd name="adj" fmla="val 50000"/>
            </a:avLst>
          </a:prstGeom>
          <a:blipFill>
            <a:blip r:embed="rId8"/>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AutoStart Locations</a:t>
            </a:r>
          </a:p>
        </p:txBody>
      </p:sp>
    </p:spTree>
    <p:extLst>
      <p:ext uri="{BB962C8B-B14F-4D97-AF65-F5344CB8AC3E}">
        <p14:creationId xmlns:p14="http://schemas.microsoft.com/office/powerpoint/2010/main" val="1753719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B89022-A26A-13C6-D2E6-909A2C14B13A}"/>
              </a:ext>
            </a:extLst>
          </p:cNvPr>
          <p:cNvSpPr>
            <a:spLocks noGrp="1"/>
          </p:cNvSpPr>
          <p:nvPr>
            <p:ph type="title"/>
          </p:nvPr>
        </p:nvSpPr>
        <p:spPr/>
        <p:txBody>
          <a:bodyPr/>
          <a:lstStyle/>
          <a:p>
            <a:r>
              <a:rPr lang="en-US" dirty="0"/>
              <a:t>Investigation Notes Template</a:t>
            </a:r>
          </a:p>
        </p:txBody>
      </p:sp>
      <p:sp>
        <p:nvSpPr>
          <p:cNvPr id="7" name="Subtitle 6">
            <a:extLst>
              <a:ext uri="{FF2B5EF4-FFF2-40B4-BE49-F238E27FC236}">
                <a16:creationId xmlns:a16="http://schemas.microsoft.com/office/drawing/2014/main" id="{A00FCCE2-6080-8A75-D254-67D9801D74C1}"/>
              </a:ext>
            </a:extLst>
          </p:cNvPr>
          <p:cNvSpPr>
            <a:spLocks noGrp="1"/>
          </p:cNvSpPr>
          <p:nvPr>
            <p:ph type="subTitle" idx="1"/>
          </p:nvPr>
        </p:nvSpPr>
        <p:spPr/>
        <p:txBody>
          <a:bodyPr/>
          <a:lstStyle/>
          <a:p>
            <a:endParaRPr lang="en-US"/>
          </a:p>
        </p:txBody>
      </p:sp>
      <p:pic>
        <p:nvPicPr>
          <p:cNvPr id="10" name="Picture 9">
            <a:extLst>
              <a:ext uri="{FF2B5EF4-FFF2-40B4-BE49-F238E27FC236}">
                <a16:creationId xmlns:a16="http://schemas.microsoft.com/office/drawing/2014/main" id="{237F128C-4C15-E3EC-90DA-3201763542F8}"/>
              </a:ext>
            </a:extLst>
          </p:cNvPr>
          <p:cNvPicPr>
            <a:picLocks noChangeAspect="1"/>
          </p:cNvPicPr>
          <p:nvPr/>
        </p:nvPicPr>
        <p:blipFill>
          <a:blip r:embed="rId2"/>
          <a:stretch>
            <a:fillRect/>
          </a:stretch>
        </p:blipFill>
        <p:spPr>
          <a:xfrm>
            <a:off x="1159098" y="1185077"/>
            <a:ext cx="9870628" cy="5459543"/>
          </a:xfrm>
          <a:prstGeom prst="rect">
            <a:avLst/>
          </a:prstGeom>
        </p:spPr>
      </p:pic>
      <p:sp>
        <p:nvSpPr>
          <p:cNvPr id="2" name="Explosion: 14 Points 1">
            <a:extLst>
              <a:ext uri="{FF2B5EF4-FFF2-40B4-BE49-F238E27FC236}">
                <a16:creationId xmlns:a16="http://schemas.microsoft.com/office/drawing/2014/main" id="{58D37FCA-75BF-7C3A-956F-AD63A2176A6E}"/>
              </a:ext>
            </a:extLst>
          </p:cNvPr>
          <p:cNvSpPr/>
          <p:nvPr/>
        </p:nvSpPr>
        <p:spPr>
          <a:xfrm>
            <a:off x="9051471" y="1553340"/>
            <a:ext cx="2841171" cy="2017174"/>
          </a:xfrm>
          <a:prstGeom prst="irregularSeal2">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800" dirty="0">
                <a:ln w="0"/>
                <a:solidFill>
                  <a:schemeClr val="bg1"/>
                </a:solidFill>
                <a:effectLst>
                  <a:outerShdw blurRad="38100" dist="19050" dir="2700000" algn="tl" rotWithShape="0">
                    <a:schemeClr val="dk1">
                      <a:alpha val="40000"/>
                    </a:schemeClr>
                  </a:outerShdw>
                </a:effectLst>
              </a:rPr>
              <a:t>Get your copy on my </a:t>
            </a:r>
            <a:r>
              <a:rPr lang="en-US" sz="1800" dirty="0" err="1">
                <a:ln w="0"/>
                <a:solidFill>
                  <a:schemeClr val="bg1"/>
                </a:solidFill>
                <a:effectLst>
                  <a:outerShdw blurRad="38100" dist="19050" dir="2700000" algn="tl" rotWithShape="0">
                    <a:schemeClr val="dk1">
                      <a:alpha val="40000"/>
                    </a:schemeClr>
                  </a:outerShdw>
                </a:effectLst>
              </a:rPr>
              <a:t>Github</a:t>
            </a:r>
            <a:endParaRPr lang="en-US" sz="18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19425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2696DB1A-117A-6A41-BC94-4D3371937B28}"/>
              </a:ext>
            </a:extLst>
          </p:cNvPr>
          <p:cNvPicPr>
            <a:picLocks noChangeAspect="1"/>
          </p:cNvPicPr>
          <p:nvPr/>
        </p:nvPicPr>
        <p:blipFill>
          <a:blip r:embed="rId3"/>
          <a:stretch>
            <a:fillRect/>
          </a:stretch>
        </p:blipFill>
        <p:spPr>
          <a:xfrm>
            <a:off x="7394066" y="1732401"/>
            <a:ext cx="3570514" cy="3393197"/>
          </a:xfrm>
          <a:prstGeom prst="rect">
            <a:avLst/>
          </a:prstGeom>
        </p:spPr>
      </p:pic>
      <p:sp>
        <p:nvSpPr>
          <p:cNvPr id="2" name="Title 1">
            <a:extLst>
              <a:ext uri="{FF2B5EF4-FFF2-40B4-BE49-F238E27FC236}">
                <a16:creationId xmlns:a16="http://schemas.microsoft.com/office/drawing/2014/main" id="{43D5BB89-DEAE-C04D-8492-B4C68FD8FD8A}"/>
              </a:ext>
            </a:extLst>
          </p:cNvPr>
          <p:cNvSpPr>
            <a:spLocks noGrp="1"/>
          </p:cNvSpPr>
          <p:nvPr>
            <p:ph type="title"/>
          </p:nvPr>
        </p:nvSpPr>
        <p:spPr>
          <a:xfrm>
            <a:off x="725996" y="1136431"/>
            <a:ext cx="4188904" cy="1572723"/>
          </a:xfrm>
        </p:spPr>
        <p:txBody>
          <a:bodyPr/>
          <a:lstStyle/>
          <a:p>
            <a:r>
              <a:rPr lang="en-US" dirty="0"/>
              <a:t>Findings</a:t>
            </a:r>
          </a:p>
        </p:txBody>
      </p:sp>
      <p:sp>
        <p:nvSpPr>
          <p:cNvPr id="3" name="Text Placeholder 2">
            <a:extLst>
              <a:ext uri="{FF2B5EF4-FFF2-40B4-BE49-F238E27FC236}">
                <a16:creationId xmlns:a16="http://schemas.microsoft.com/office/drawing/2014/main" id="{57AB7B76-6733-694D-A388-5A756DA8A2AB}"/>
              </a:ext>
            </a:extLst>
          </p:cNvPr>
          <p:cNvSpPr>
            <a:spLocks noGrp="1"/>
          </p:cNvSpPr>
          <p:nvPr>
            <p:ph type="body" sz="quarter" idx="10"/>
          </p:nvPr>
        </p:nvSpPr>
        <p:spPr/>
        <p:txBody>
          <a:bodyPr/>
          <a:lstStyle/>
          <a:p>
            <a:pPr marL="342900" indent="-342900">
              <a:buFont typeface="Arial" panose="020B0604020202020204" pitchFamily="34" charset="0"/>
              <a:buChar char="•"/>
            </a:pPr>
            <a:r>
              <a:rPr lang="en-US" sz="1800" dirty="0"/>
              <a:t>Organize your findings by the evidence source</a:t>
            </a:r>
          </a:p>
          <a:p>
            <a:pPr marL="342900" indent="-342900">
              <a:buFont typeface="Arial" panose="020B0604020202020204" pitchFamily="34" charset="0"/>
              <a:buChar char="•"/>
            </a:pPr>
            <a:r>
              <a:rPr lang="en-US" sz="1800" dirty="0"/>
              <a:t>Write out findings in “report format”</a:t>
            </a:r>
          </a:p>
          <a:p>
            <a:pPr marL="342900" indent="-342900">
              <a:buFont typeface="Arial" panose="020B0604020202020204" pitchFamily="34" charset="0"/>
              <a:buChar char="•"/>
            </a:pPr>
            <a:r>
              <a:rPr lang="en-US" sz="1800" dirty="0"/>
              <a:t>Write them for the audience</a:t>
            </a:r>
          </a:p>
          <a:p>
            <a:pPr marL="342900" indent="-342900">
              <a:buFont typeface="Arial" panose="020B0604020202020204" pitchFamily="34" charset="0"/>
              <a:buChar char="•"/>
            </a:pPr>
            <a:r>
              <a:rPr lang="en-US" sz="1800" dirty="0"/>
              <a:t>UTC all day, everyday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dirty="0"/>
          </a:p>
        </p:txBody>
      </p:sp>
      <p:pic>
        <p:nvPicPr>
          <p:cNvPr id="7" name="Picture 6">
            <a:extLst>
              <a:ext uri="{FF2B5EF4-FFF2-40B4-BE49-F238E27FC236}">
                <a16:creationId xmlns:a16="http://schemas.microsoft.com/office/drawing/2014/main" id="{33EDEB36-C357-914D-9125-E573225B255F}"/>
              </a:ext>
            </a:extLst>
          </p:cNvPr>
          <p:cNvPicPr>
            <a:picLocks noChangeAspect="1"/>
          </p:cNvPicPr>
          <p:nvPr/>
        </p:nvPicPr>
        <p:blipFill>
          <a:blip r:embed="rId4"/>
          <a:stretch>
            <a:fillRect/>
          </a:stretch>
        </p:blipFill>
        <p:spPr>
          <a:xfrm>
            <a:off x="8543815" y="1455496"/>
            <a:ext cx="1271016" cy="1271016"/>
          </a:xfrm>
          <a:prstGeom prst="rect">
            <a:avLst/>
          </a:prstGeom>
        </p:spPr>
      </p:pic>
      <p:pic>
        <p:nvPicPr>
          <p:cNvPr id="11" name="Picture 10">
            <a:extLst>
              <a:ext uri="{FF2B5EF4-FFF2-40B4-BE49-F238E27FC236}">
                <a16:creationId xmlns:a16="http://schemas.microsoft.com/office/drawing/2014/main" id="{EAD9DA57-43F5-354E-BB02-C7E351EF153E}"/>
              </a:ext>
            </a:extLst>
          </p:cNvPr>
          <p:cNvPicPr>
            <a:picLocks noChangeAspect="1"/>
          </p:cNvPicPr>
          <p:nvPr/>
        </p:nvPicPr>
        <p:blipFill>
          <a:blip r:embed="rId4"/>
          <a:stretch>
            <a:fillRect/>
          </a:stretch>
        </p:blipFill>
        <p:spPr>
          <a:xfrm>
            <a:off x="10015696" y="2530846"/>
            <a:ext cx="1271016" cy="1271016"/>
          </a:xfrm>
          <a:prstGeom prst="rect">
            <a:avLst/>
          </a:prstGeom>
        </p:spPr>
      </p:pic>
      <p:pic>
        <p:nvPicPr>
          <p:cNvPr id="15" name="Picture 14">
            <a:extLst>
              <a:ext uri="{FF2B5EF4-FFF2-40B4-BE49-F238E27FC236}">
                <a16:creationId xmlns:a16="http://schemas.microsoft.com/office/drawing/2014/main" id="{D51B14D9-7736-154F-A597-01209EC8CB8B}"/>
              </a:ext>
            </a:extLst>
          </p:cNvPr>
          <p:cNvPicPr>
            <a:picLocks noChangeAspect="1"/>
          </p:cNvPicPr>
          <p:nvPr/>
        </p:nvPicPr>
        <p:blipFill>
          <a:blip r:embed="rId4"/>
          <a:stretch>
            <a:fillRect/>
          </a:stretch>
        </p:blipFill>
        <p:spPr>
          <a:xfrm>
            <a:off x="9471678" y="4288973"/>
            <a:ext cx="1271016" cy="1271016"/>
          </a:xfrm>
          <a:prstGeom prst="rect">
            <a:avLst/>
          </a:prstGeom>
        </p:spPr>
      </p:pic>
      <p:pic>
        <p:nvPicPr>
          <p:cNvPr id="19" name="Picture 18">
            <a:extLst>
              <a:ext uri="{FF2B5EF4-FFF2-40B4-BE49-F238E27FC236}">
                <a16:creationId xmlns:a16="http://schemas.microsoft.com/office/drawing/2014/main" id="{041789D7-E334-BA47-B0E9-1F11E9CF9668}"/>
              </a:ext>
            </a:extLst>
          </p:cNvPr>
          <p:cNvPicPr>
            <a:picLocks noChangeAspect="1"/>
          </p:cNvPicPr>
          <p:nvPr/>
        </p:nvPicPr>
        <p:blipFill>
          <a:blip r:embed="rId4"/>
          <a:stretch>
            <a:fillRect/>
          </a:stretch>
        </p:blipFill>
        <p:spPr>
          <a:xfrm>
            <a:off x="7663349" y="4322901"/>
            <a:ext cx="1271016" cy="1271016"/>
          </a:xfrm>
          <a:prstGeom prst="rect">
            <a:avLst/>
          </a:prstGeom>
        </p:spPr>
      </p:pic>
      <p:pic>
        <p:nvPicPr>
          <p:cNvPr id="23" name="Picture 22">
            <a:extLst>
              <a:ext uri="{FF2B5EF4-FFF2-40B4-BE49-F238E27FC236}">
                <a16:creationId xmlns:a16="http://schemas.microsoft.com/office/drawing/2014/main" id="{17B0AFEB-536F-764D-BF2E-A5AEC5BEFE80}"/>
              </a:ext>
            </a:extLst>
          </p:cNvPr>
          <p:cNvPicPr>
            <a:picLocks noChangeAspect="1"/>
          </p:cNvPicPr>
          <p:nvPr/>
        </p:nvPicPr>
        <p:blipFill>
          <a:blip r:embed="rId4"/>
          <a:stretch>
            <a:fillRect/>
          </a:stretch>
        </p:blipFill>
        <p:spPr>
          <a:xfrm>
            <a:off x="7081845" y="2530846"/>
            <a:ext cx="1271016" cy="1271016"/>
          </a:xfrm>
          <a:prstGeom prst="rect">
            <a:avLst/>
          </a:prstGeom>
        </p:spPr>
      </p:pic>
      <p:sp>
        <p:nvSpPr>
          <p:cNvPr id="27" name="object 520">
            <a:extLst>
              <a:ext uri="{FF2B5EF4-FFF2-40B4-BE49-F238E27FC236}">
                <a16:creationId xmlns:a16="http://schemas.microsoft.com/office/drawing/2014/main" id="{1BA4DEBF-3D51-4F48-AFC6-9772AA3D86D4}"/>
              </a:ext>
            </a:extLst>
          </p:cNvPr>
          <p:cNvSpPr txBox="1"/>
          <p:nvPr/>
        </p:nvSpPr>
        <p:spPr>
          <a:xfrm>
            <a:off x="7632205" y="5642704"/>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Context</a:t>
            </a:r>
          </a:p>
        </p:txBody>
      </p:sp>
      <p:sp>
        <p:nvSpPr>
          <p:cNvPr id="28" name="object 520">
            <a:extLst>
              <a:ext uri="{FF2B5EF4-FFF2-40B4-BE49-F238E27FC236}">
                <a16:creationId xmlns:a16="http://schemas.microsoft.com/office/drawing/2014/main" id="{7A3E31C0-DC02-414C-B5D7-291BAC091078}"/>
              </a:ext>
            </a:extLst>
          </p:cNvPr>
          <p:cNvSpPr txBox="1"/>
          <p:nvPr/>
        </p:nvSpPr>
        <p:spPr>
          <a:xfrm>
            <a:off x="9449057" y="5642704"/>
            <a:ext cx="1362320" cy="505263"/>
          </a:xfrm>
          <a:prstGeom prst="rect">
            <a:avLst/>
          </a:prstGeom>
        </p:spPr>
        <p:txBody>
          <a:bodyPr vert="horz" wrap="square" lIns="0" tIns="12697" rIns="0" bIns="0" rtlCol="0">
            <a:spAutoFit/>
          </a:bodyPr>
          <a:lstStyle/>
          <a:p>
            <a:pPr algn="ctr" defTabSz="607831">
              <a:defRPr/>
            </a:pPr>
            <a:r>
              <a:rPr lang="en-US" sz="1600" dirty="0">
                <a:solidFill>
                  <a:srgbClr val="FFFFFF"/>
                </a:solidFill>
              </a:rPr>
              <a:t>Event Description</a:t>
            </a:r>
          </a:p>
        </p:txBody>
      </p:sp>
      <p:sp>
        <p:nvSpPr>
          <p:cNvPr id="29" name="object 520">
            <a:extLst>
              <a:ext uri="{FF2B5EF4-FFF2-40B4-BE49-F238E27FC236}">
                <a16:creationId xmlns:a16="http://schemas.microsoft.com/office/drawing/2014/main" id="{B8916A4A-3C3F-9443-8E01-133C1C72E9D7}"/>
              </a:ext>
            </a:extLst>
          </p:cNvPr>
          <p:cNvSpPr txBox="1"/>
          <p:nvPr/>
        </p:nvSpPr>
        <p:spPr>
          <a:xfrm>
            <a:off x="8498163" y="1139139"/>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Timestamp</a:t>
            </a:r>
          </a:p>
        </p:txBody>
      </p:sp>
      <p:sp>
        <p:nvSpPr>
          <p:cNvPr id="30" name="object 520">
            <a:extLst>
              <a:ext uri="{FF2B5EF4-FFF2-40B4-BE49-F238E27FC236}">
                <a16:creationId xmlns:a16="http://schemas.microsoft.com/office/drawing/2014/main" id="{2E56E8A8-BA88-4E40-AC2E-A0B54EC9C4FC}"/>
              </a:ext>
            </a:extLst>
          </p:cNvPr>
          <p:cNvSpPr txBox="1"/>
          <p:nvPr/>
        </p:nvSpPr>
        <p:spPr>
          <a:xfrm>
            <a:off x="6080978" y="3034011"/>
            <a:ext cx="915072" cy="259042"/>
          </a:xfrm>
          <a:prstGeom prst="rect">
            <a:avLst/>
          </a:prstGeom>
        </p:spPr>
        <p:txBody>
          <a:bodyPr vert="horz" wrap="square" lIns="0" tIns="12697" rIns="0" bIns="0" rtlCol="0">
            <a:spAutoFit/>
          </a:bodyPr>
          <a:lstStyle/>
          <a:p>
            <a:pPr algn="r" defTabSz="607831">
              <a:defRPr/>
            </a:pPr>
            <a:r>
              <a:rPr lang="en-US" sz="1600" dirty="0">
                <a:solidFill>
                  <a:srgbClr val="FFFFFF"/>
                </a:solidFill>
              </a:rPr>
              <a:t>Code</a:t>
            </a:r>
          </a:p>
        </p:txBody>
      </p:sp>
      <p:sp>
        <p:nvSpPr>
          <p:cNvPr id="31" name="object 520">
            <a:extLst>
              <a:ext uri="{FF2B5EF4-FFF2-40B4-BE49-F238E27FC236}">
                <a16:creationId xmlns:a16="http://schemas.microsoft.com/office/drawing/2014/main" id="{C6305C45-4E12-6845-A5CA-52DF9F168E20}"/>
              </a:ext>
            </a:extLst>
          </p:cNvPr>
          <p:cNvSpPr txBox="1"/>
          <p:nvPr/>
        </p:nvSpPr>
        <p:spPr>
          <a:xfrm>
            <a:off x="11387759" y="3034011"/>
            <a:ext cx="801066" cy="259042"/>
          </a:xfrm>
          <a:prstGeom prst="rect">
            <a:avLst/>
          </a:prstGeom>
        </p:spPr>
        <p:txBody>
          <a:bodyPr vert="horz" wrap="square" lIns="0" tIns="12697" rIns="0" bIns="0" rtlCol="0">
            <a:spAutoFit/>
          </a:bodyPr>
          <a:lstStyle/>
          <a:p>
            <a:pPr defTabSz="607831">
              <a:defRPr/>
            </a:pPr>
            <a:r>
              <a:rPr lang="en-US" sz="1600" dirty="0">
                <a:solidFill>
                  <a:srgbClr val="FFFFFF"/>
                </a:solidFill>
              </a:rPr>
              <a:t>Source</a:t>
            </a:r>
          </a:p>
        </p:txBody>
      </p:sp>
      <p:sp>
        <p:nvSpPr>
          <p:cNvPr id="32" name="object 516">
            <a:extLst>
              <a:ext uri="{FF2B5EF4-FFF2-40B4-BE49-F238E27FC236}">
                <a16:creationId xmlns:a16="http://schemas.microsoft.com/office/drawing/2014/main" id="{C2E1780B-F22E-084C-9BFC-802F56FCC247}"/>
              </a:ext>
            </a:extLst>
          </p:cNvPr>
          <p:cNvSpPr txBox="1"/>
          <p:nvPr/>
        </p:nvSpPr>
        <p:spPr>
          <a:xfrm>
            <a:off x="8375418" y="3177937"/>
            <a:ext cx="1618939" cy="972583"/>
          </a:xfrm>
          <a:prstGeom prst="rect">
            <a:avLst/>
          </a:prstGeom>
        </p:spPr>
        <p:txBody>
          <a:bodyPr vert="horz" wrap="square" lIns="0" tIns="12697" rIns="0" bIns="0" rtlCol="0" anchor="ctr" anchorCtr="0">
            <a:noAutofit/>
          </a:bodyPr>
          <a:lstStyle/>
          <a:p>
            <a:pPr algn="ctr" defTabSz="607831">
              <a:lnSpc>
                <a:spcPts val="1899"/>
              </a:lnSpc>
              <a:defRPr/>
            </a:pPr>
            <a:r>
              <a:rPr lang="en-US" sz="1999" b="1" dirty="0">
                <a:solidFill>
                  <a:srgbClr val="FFFFFF"/>
                </a:solidFill>
              </a:rPr>
              <a:t>Findings</a:t>
            </a:r>
          </a:p>
        </p:txBody>
      </p:sp>
      <p:pic>
        <p:nvPicPr>
          <p:cNvPr id="5" name="Picture 4">
            <a:extLst>
              <a:ext uri="{FF2B5EF4-FFF2-40B4-BE49-F238E27FC236}">
                <a16:creationId xmlns:a16="http://schemas.microsoft.com/office/drawing/2014/main" id="{3FD89B10-BD7B-62E6-C119-7F9EB1910B5D}"/>
              </a:ext>
            </a:extLst>
          </p:cNvPr>
          <p:cNvPicPr>
            <a:picLocks noChangeAspect="1"/>
          </p:cNvPicPr>
          <p:nvPr/>
        </p:nvPicPr>
        <p:blipFill>
          <a:blip r:embed="rId5"/>
          <a:stretch>
            <a:fillRect/>
          </a:stretch>
        </p:blipFill>
        <p:spPr>
          <a:xfrm>
            <a:off x="8727078" y="1633804"/>
            <a:ext cx="914400" cy="914400"/>
          </a:xfrm>
          <a:prstGeom prst="rect">
            <a:avLst/>
          </a:prstGeom>
        </p:spPr>
      </p:pic>
      <p:pic>
        <p:nvPicPr>
          <p:cNvPr id="6" name="Picture 5">
            <a:extLst>
              <a:ext uri="{FF2B5EF4-FFF2-40B4-BE49-F238E27FC236}">
                <a16:creationId xmlns:a16="http://schemas.microsoft.com/office/drawing/2014/main" id="{ADF263C2-0021-640A-DBC2-63F2B969DBF7}"/>
              </a:ext>
            </a:extLst>
          </p:cNvPr>
          <p:cNvPicPr>
            <a:picLocks noChangeAspect="1"/>
          </p:cNvPicPr>
          <p:nvPr/>
        </p:nvPicPr>
        <p:blipFill>
          <a:blip r:embed="rId6"/>
          <a:stretch>
            <a:fillRect/>
          </a:stretch>
        </p:blipFill>
        <p:spPr>
          <a:xfrm>
            <a:off x="9649986" y="4467281"/>
            <a:ext cx="914400" cy="914400"/>
          </a:xfrm>
          <a:prstGeom prst="rect">
            <a:avLst/>
          </a:prstGeom>
        </p:spPr>
      </p:pic>
      <p:pic>
        <p:nvPicPr>
          <p:cNvPr id="12" name="Picture 11">
            <a:extLst>
              <a:ext uri="{FF2B5EF4-FFF2-40B4-BE49-F238E27FC236}">
                <a16:creationId xmlns:a16="http://schemas.microsoft.com/office/drawing/2014/main" id="{86B94C05-BA9B-759D-8CBE-5306905CBBF4}"/>
              </a:ext>
            </a:extLst>
          </p:cNvPr>
          <p:cNvPicPr>
            <a:picLocks noChangeAspect="1"/>
          </p:cNvPicPr>
          <p:nvPr/>
        </p:nvPicPr>
        <p:blipFill>
          <a:blip r:embed="rId7"/>
          <a:stretch>
            <a:fillRect/>
          </a:stretch>
        </p:blipFill>
        <p:spPr>
          <a:xfrm>
            <a:off x="7260153" y="2709154"/>
            <a:ext cx="914400" cy="914400"/>
          </a:xfrm>
          <a:prstGeom prst="rect">
            <a:avLst/>
          </a:prstGeom>
        </p:spPr>
      </p:pic>
      <p:pic>
        <p:nvPicPr>
          <p:cNvPr id="13" name="Picture 12">
            <a:extLst>
              <a:ext uri="{FF2B5EF4-FFF2-40B4-BE49-F238E27FC236}">
                <a16:creationId xmlns:a16="http://schemas.microsoft.com/office/drawing/2014/main" id="{1CBAE242-1AA3-4E79-9414-05AB8F0A0980}"/>
              </a:ext>
            </a:extLst>
          </p:cNvPr>
          <p:cNvPicPr>
            <a:picLocks noChangeAspect="1"/>
          </p:cNvPicPr>
          <p:nvPr/>
        </p:nvPicPr>
        <p:blipFill>
          <a:blip r:embed="rId8"/>
          <a:stretch>
            <a:fillRect/>
          </a:stretch>
        </p:blipFill>
        <p:spPr>
          <a:xfrm>
            <a:off x="10194004" y="2720737"/>
            <a:ext cx="914400" cy="914400"/>
          </a:xfrm>
          <a:prstGeom prst="rect">
            <a:avLst/>
          </a:prstGeom>
        </p:spPr>
      </p:pic>
      <p:pic>
        <p:nvPicPr>
          <p:cNvPr id="38" name="Picture 37">
            <a:extLst>
              <a:ext uri="{FF2B5EF4-FFF2-40B4-BE49-F238E27FC236}">
                <a16:creationId xmlns:a16="http://schemas.microsoft.com/office/drawing/2014/main" id="{5972D858-DDD2-9FF7-8515-ED8516363426}"/>
              </a:ext>
            </a:extLst>
          </p:cNvPr>
          <p:cNvPicPr>
            <a:picLocks noChangeAspect="1"/>
          </p:cNvPicPr>
          <p:nvPr/>
        </p:nvPicPr>
        <p:blipFill>
          <a:blip r:embed="rId9"/>
          <a:stretch>
            <a:fillRect/>
          </a:stretch>
        </p:blipFill>
        <p:spPr>
          <a:xfrm>
            <a:off x="7841657" y="4501209"/>
            <a:ext cx="914400" cy="914400"/>
          </a:xfrm>
          <a:prstGeom prst="rect">
            <a:avLst/>
          </a:prstGeom>
        </p:spPr>
      </p:pic>
      <p:pic>
        <p:nvPicPr>
          <p:cNvPr id="39" name="Picture 38">
            <a:extLst>
              <a:ext uri="{FF2B5EF4-FFF2-40B4-BE49-F238E27FC236}">
                <a16:creationId xmlns:a16="http://schemas.microsoft.com/office/drawing/2014/main" id="{C8062E35-9D7F-7FBC-D5C3-F0DB1CB8977D}"/>
              </a:ext>
            </a:extLst>
          </p:cNvPr>
          <p:cNvPicPr>
            <a:picLocks noChangeAspect="1"/>
          </p:cNvPicPr>
          <p:nvPr/>
        </p:nvPicPr>
        <p:blipFill>
          <a:blip r:embed="rId10"/>
          <a:stretch>
            <a:fillRect/>
          </a:stretch>
        </p:blipFill>
        <p:spPr>
          <a:xfrm>
            <a:off x="5522912" y="199909"/>
            <a:ext cx="1143000" cy="1143000"/>
          </a:xfrm>
          <a:prstGeom prst="rect">
            <a:avLst/>
          </a:prstGeom>
        </p:spPr>
      </p:pic>
    </p:spTree>
    <p:extLst>
      <p:ext uri="{BB962C8B-B14F-4D97-AF65-F5344CB8AC3E}">
        <p14:creationId xmlns:p14="http://schemas.microsoft.com/office/powerpoint/2010/main" val="1660030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Correlation</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pPr marL="342900" indent="-342900">
              <a:buFont typeface="Arial" panose="020B0604020202020204" pitchFamily="34" charset="0"/>
              <a:buChar char="•"/>
            </a:pPr>
            <a:r>
              <a:rPr lang="en-US" sz="1800" dirty="0"/>
              <a:t>What is the chain of events?</a:t>
            </a:r>
          </a:p>
          <a:p>
            <a:pPr marL="342900" indent="-342900">
              <a:buFont typeface="Arial" panose="020B0604020202020204" pitchFamily="34" charset="0"/>
              <a:buChar char="•"/>
            </a:pPr>
            <a:r>
              <a:rPr lang="en-US" sz="1800" dirty="0"/>
              <a:t>Begin to record the indicators and timestamps in a central location.</a:t>
            </a:r>
          </a:p>
          <a:p>
            <a:pPr marL="342900" indent="-342900">
              <a:buFont typeface="Arial" panose="020B0604020202020204" pitchFamily="34" charset="0"/>
              <a:buChar char="•"/>
            </a:pPr>
            <a:r>
              <a:rPr lang="en-US" sz="1800" dirty="0"/>
              <a:t>Ensure that proper context is provided – why is this important?</a:t>
            </a:r>
          </a:p>
          <a:p>
            <a:endParaRPr lang="en-US" dirty="0">
              <a:solidFill>
                <a:schemeClr val="accent1"/>
              </a:solidFill>
            </a:endParaRP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Take individual events and see how they fit together</a:t>
            </a:r>
          </a:p>
          <a:p>
            <a:endParaRPr lang="en-US" sz="2200" dirty="0"/>
          </a:p>
          <a:p>
            <a:pPr marL="342900" indent="-342900">
              <a:buFont typeface="Arial" panose="020B0604020202020204" pitchFamily="34" charset="0"/>
              <a:buChar char="•"/>
            </a:pPr>
            <a:r>
              <a:rPr lang="en-US" sz="2200" dirty="0"/>
              <a:t>Correlate multiple evidence sources</a:t>
            </a:r>
          </a:p>
          <a:p>
            <a:endParaRPr lang="en-US" sz="2200" dirty="0"/>
          </a:p>
          <a:p>
            <a:pPr marL="342900" indent="-342900">
              <a:buFont typeface="Arial" panose="020B0604020202020204" pitchFamily="34" charset="0"/>
              <a:buChar char="•"/>
            </a:pPr>
            <a:r>
              <a:rPr lang="en-US" sz="2200" dirty="0"/>
              <a:t>Analyze alongside the MITRE ATT&amp;CK Framework to identify relevant TTPs</a:t>
            </a:r>
          </a:p>
          <a:p>
            <a:endParaRPr lang="en-US" dirty="0"/>
          </a:p>
        </p:txBody>
      </p:sp>
      <p:pic>
        <p:nvPicPr>
          <p:cNvPr id="2" name="Picture 1">
            <a:extLst>
              <a:ext uri="{FF2B5EF4-FFF2-40B4-BE49-F238E27FC236}">
                <a16:creationId xmlns:a16="http://schemas.microsoft.com/office/drawing/2014/main" id="{1CD63313-C757-6EAA-232C-1DA2877B68F6}"/>
              </a:ext>
            </a:extLst>
          </p:cNvPr>
          <p:cNvPicPr>
            <a:picLocks noChangeAspect="1"/>
          </p:cNvPicPr>
          <p:nvPr/>
        </p:nvPicPr>
        <p:blipFill>
          <a:blip r:embed="rId3"/>
          <a:stretch>
            <a:fillRect/>
          </a:stretch>
        </p:blipFill>
        <p:spPr>
          <a:xfrm>
            <a:off x="5522912" y="169606"/>
            <a:ext cx="1143000" cy="1143000"/>
          </a:xfrm>
          <a:prstGeom prst="rect">
            <a:avLst/>
          </a:prstGeom>
        </p:spPr>
      </p:pic>
    </p:spTree>
    <p:extLst>
      <p:ext uri="{BB962C8B-B14F-4D97-AF65-F5344CB8AC3E}">
        <p14:creationId xmlns:p14="http://schemas.microsoft.com/office/powerpoint/2010/main" val="2331419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picture containing picture frame, window&#10;&#10;Description automatically generated">
            <a:extLst>
              <a:ext uri="{FF2B5EF4-FFF2-40B4-BE49-F238E27FC236}">
                <a16:creationId xmlns:a16="http://schemas.microsoft.com/office/drawing/2014/main" id="{AE5F00B8-2E27-EB4F-99B4-157F37B10766}"/>
              </a:ext>
            </a:extLst>
          </p:cNvPr>
          <p:cNvPicPr>
            <a:picLocks noChangeAspect="1"/>
          </p:cNvPicPr>
          <p:nvPr/>
        </p:nvPicPr>
        <p:blipFill>
          <a:blip r:embed="rId2"/>
          <a:stretch>
            <a:fillRect/>
          </a:stretch>
        </p:blipFill>
        <p:spPr>
          <a:xfrm>
            <a:off x="7354199" y="1790429"/>
            <a:ext cx="3666247" cy="3666247"/>
          </a:xfrm>
          <a:prstGeom prst="rect">
            <a:avLst/>
          </a:prstGeom>
        </p:spPr>
      </p:pic>
      <p:sp>
        <p:nvSpPr>
          <p:cNvPr id="2" name="Title 1">
            <a:extLst>
              <a:ext uri="{FF2B5EF4-FFF2-40B4-BE49-F238E27FC236}">
                <a16:creationId xmlns:a16="http://schemas.microsoft.com/office/drawing/2014/main" id="{43D5BB89-DEAE-C04D-8492-B4C68FD8FD8A}"/>
              </a:ext>
            </a:extLst>
          </p:cNvPr>
          <p:cNvSpPr>
            <a:spLocks noGrp="1"/>
          </p:cNvSpPr>
          <p:nvPr>
            <p:ph type="title"/>
          </p:nvPr>
        </p:nvSpPr>
        <p:spPr/>
        <p:txBody>
          <a:bodyPr/>
          <a:lstStyle/>
          <a:p>
            <a:r>
              <a:rPr lang="en-US" dirty="0">
                <a:solidFill>
                  <a:schemeClr val="tx1"/>
                </a:solidFill>
              </a:rPr>
              <a:t>Indicators</a:t>
            </a:r>
          </a:p>
        </p:txBody>
      </p:sp>
      <p:sp>
        <p:nvSpPr>
          <p:cNvPr id="3" name="Text Placeholder 2">
            <a:extLst>
              <a:ext uri="{FF2B5EF4-FFF2-40B4-BE49-F238E27FC236}">
                <a16:creationId xmlns:a16="http://schemas.microsoft.com/office/drawing/2014/main" id="{57AB7B76-6733-694D-A388-5A756DA8A2AB}"/>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They come in all shapes and sizes</a:t>
            </a:r>
          </a:p>
          <a:p>
            <a:pPr marL="342900" indent="-342900">
              <a:buFont typeface="Arial" panose="020B0604020202020204" pitchFamily="34" charset="0"/>
              <a:buChar char="•"/>
            </a:pPr>
            <a:r>
              <a:rPr lang="en-US" dirty="0"/>
              <a:t>Let your Intelligence team/partners in on the fun</a:t>
            </a:r>
          </a:p>
          <a:p>
            <a:pPr marL="342900" indent="-342900">
              <a:buFont typeface="Arial" panose="020B0604020202020204" pitchFamily="34" charset="0"/>
              <a:buChar char="•"/>
            </a:pPr>
            <a:r>
              <a:rPr lang="en-US" dirty="0"/>
              <a:t>Keep a list of indicators for future searches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33EDEB36-C357-914D-9125-E573225B255F}"/>
              </a:ext>
            </a:extLst>
          </p:cNvPr>
          <p:cNvPicPr>
            <a:picLocks noChangeAspect="1"/>
          </p:cNvPicPr>
          <p:nvPr/>
        </p:nvPicPr>
        <p:blipFill>
          <a:blip r:embed="rId3"/>
          <a:stretch>
            <a:fillRect/>
          </a:stretch>
        </p:blipFill>
        <p:spPr>
          <a:xfrm>
            <a:off x="8543815" y="1455496"/>
            <a:ext cx="1271016" cy="1271016"/>
          </a:xfrm>
          <a:prstGeom prst="rect">
            <a:avLst/>
          </a:prstGeom>
        </p:spPr>
      </p:pic>
      <p:pic>
        <p:nvPicPr>
          <p:cNvPr id="11" name="Picture 10">
            <a:extLst>
              <a:ext uri="{FF2B5EF4-FFF2-40B4-BE49-F238E27FC236}">
                <a16:creationId xmlns:a16="http://schemas.microsoft.com/office/drawing/2014/main" id="{EAD9DA57-43F5-354E-BB02-C7E351EF153E}"/>
              </a:ext>
            </a:extLst>
          </p:cNvPr>
          <p:cNvPicPr>
            <a:picLocks noChangeAspect="1"/>
          </p:cNvPicPr>
          <p:nvPr/>
        </p:nvPicPr>
        <p:blipFill>
          <a:blip r:embed="rId3"/>
          <a:stretch>
            <a:fillRect/>
          </a:stretch>
        </p:blipFill>
        <p:spPr>
          <a:xfrm>
            <a:off x="10126644" y="2913534"/>
            <a:ext cx="1271016" cy="1271016"/>
          </a:xfrm>
          <a:prstGeom prst="rect">
            <a:avLst/>
          </a:prstGeom>
        </p:spPr>
      </p:pic>
      <p:pic>
        <p:nvPicPr>
          <p:cNvPr id="15" name="Picture 14">
            <a:extLst>
              <a:ext uri="{FF2B5EF4-FFF2-40B4-BE49-F238E27FC236}">
                <a16:creationId xmlns:a16="http://schemas.microsoft.com/office/drawing/2014/main" id="{D51B14D9-7736-154F-A597-01209EC8CB8B}"/>
              </a:ext>
            </a:extLst>
          </p:cNvPr>
          <p:cNvPicPr>
            <a:picLocks noChangeAspect="1"/>
          </p:cNvPicPr>
          <p:nvPr/>
        </p:nvPicPr>
        <p:blipFill>
          <a:blip r:embed="rId3"/>
          <a:stretch>
            <a:fillRect/>
          </a:stretch>
        </p:blipFill>
        <p:spPr>
          <a:xfrm>
            <a:off x="8543815" y="4601945"/>
            <a:ext cx="1271016" cy="1271016"/>
          </a:xfrm>
          <a:prstGeom prst="rect">
            <a:avLst/>
          </a:prstGeom>
        </p:spPr>
      </p:pic>
      <p:pic>
        <p:nvPicPr>
          <p:cNvPr id="19" name="Picture 18">
            <a:extLst>
              <a:ext uri="{FF2B5EF4-FFF2-40B4-BE49-F238E27FC236}">
                <a16:creationId xmlns:a16="http://schemas.microsoft.com/office/drawing/2014/main" id="{041789D7-E334-BA47-B0E9-1F11E9CF9668}"/>
              </a:ext>
            </a:extLst>
          </p:cNvPr>
          <p:cNvPicPr>
            <a:picLocks noChangeAspect="1"/>
          </p:cNvPicPr>
          <p:nvPr/>
        </p:nvPicPr>
        <p:blipFill>
          <a:blip r:embed="rId3"/>
          <a:stretch>
            <a:fillRect/>
          </a:stretch>
        </p:blipFill>
        <p:spPr>
          <a:xfrm>
            <a:off x="6938783" y="2913534"/>
            <a:ext cx="1271016" cy="1271016"/>
          </a:xfrm>
          <a:prstGeom prst="rect">
            <a:avLst/>
          </a:prstGeom>
        </p:spPr>
      </p:pic>
      <p:sp>
        <p:nvSpPr>
          <p:cNvPr id="27" name="object 520">
            <a:extLst>
              <a:ext uri="{FF2B5EF4-FFF2-40B4-BE49-F238E27FC236}">
                <a16:creationId xmlns:a16="http://schemas.microsoft.com/office/drawing/2014/main" id="{1BA4DEBF-3D51-4F48-AFC6-9772AA3D86D4}"/>
              </a:ext>
            </a:extLst>
          </p:cNvPr>
          <p:cNvSpPr txBox="1"/>
          <p:nvPr/>
        </p:nvSpPr>
        <p:spPr>
          <a:xfrm>
            <a:off x="6830871" y="4233337"/>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Identifier</a:t>
            </a:r>
          </a:p>
        </p:txBody>
      </p:sp>
      <p:sp>
        <p:nvSpPr>
          <p:cNvPr id="28" name="object 520">
            <a:extLst>
              <a:ext uri="{FF2B5EF4-FFF2-40B4-BE49-F238E27FC236}">
                <a16:creationId xmlns:a16="http://schemas.microsoft.com/office/drawing/2014/main" id="{7A3E31C0-DC02-414C-B5D7-291BAC091078}"/>
              </a:ext>
            </a:extLst>
          </p:cNvPr>
          <p:cNvSpPr txBox="1"/>
          <p:nvPr/>
        </p:nvSpPr>
        <p:spPr>
          <a:xfrm>
            <a:off x="8521194" y="5955676"/>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Account</a:t>
            </a:r>
          </a:p>
        </p:txBody>
      </p:sp>
      <p:sp>
        <p:nvSpPr>
          <p:cNvPr id="29" name="object 520">
            <a:extLst>
              <a:ext uri="{FF2B5EF4-FFF2-40B4-BE49-F238E27FC236}">
                <a16:creationId xmlns:a16="http://schemas.microsoft.com/office/drawing/2014/main" id="{B8916A4A-3C3F-9443-8E01-133C1C72E9D7}"/>
              </a:ext>
            </a:extLst>
          </p:cNvPr>
          <p:cNvSpPr txBox="1"/>
          <p:nvPr/>
        </p:nvSpPr>
        <p:spPr>
          <a:xfrm>
            <a:off x="8498163" y="1139139"/>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Network</a:t>
            </a:r>
          </a:p>
        </p:txBody>
      </p:sp>
      <p:sp>
        <p:nvSpPr>
          <p:cNvPr id="32" name="object 516">
            <a:extLst>
              <a:ext uri="{FF2B5EF4-FFF2-40B4-BE49-F238E27FC236}">
                <a16:creationId xmlns:a16="http://schemas.microsoft.com/office/drawing/2014/main" id="{C2E1780B-F22E-084C-9BFC-802F56FCC247}"/>
              </a:ext>
            </a:extLst>
          </p:cNvPr>
          <p:cNvSpPr txBox="1"/>
          <p:nvPr/>
        </p:nvSpPr>
        <p:spPr>
          <a:xfrm>
            <a:off x="8587013" y="3177937"/>
            <a:ext cx="1278320" cy="972583"/>
          </a:xfrm>
          <a:prstGeom prst="rect">
            <a:avLst/>
          </a:prstGeom>
        </p:spPr>
        <p:txBody>
          <a:bodyPr vert="horz" wrap="square" lIns="0" tIns="12697" rIns="0" bIns="0" rtlCol="0" anchor="ctr" anchorCtr="0">
            <a:noAutofit/>
          </a:bodyPr>
          <a:lstStyle/>
          <a:p>
            <a:pPr algn="ctr" defTabSz="607831">
              <a:lnSpc>
                <a:spcPts val="1899"/>
              </a:lnSpc>
              <a:defRPr/>
            </a:pPr>
            <a:r>
              <a:rPr lang="en-US" sz="1999" b="1" dirty="0">
                <a:solidFill>
                  <a:srgbClr val="FFFFFF"/>
                </a:solidFill>
              </a:rPr>
              <a:t>Indicators</a:t>
            </a:r>
          </a:p>
        </p:txBody>
      </p:sp>
      <p:sp>
        <p:nvSpPr>
          <p:cNvPr id="39" name="object 520">
            <a:extLst>
              <a:ext uri="{FF2B5EF4-FFF2-40B4-BE49-F238E27FC236}">
                <a16:creationId xmlns:a16="http://schemas.microsoft.com/office/drawing/2014/main" id="{1FA87C03-6E9F-F446-BB38-F866C0C55F80}"/>
              </a:ext>
            </a:extLst>
          </p:cNvPr>
          <p:cNvSpPr txBox="1"/>
          <p:nvPr/>
        </p:nvSpPr>
        <p:spPr>
          <a:xfrm>
            <a:off x="10147878" y="4173179"/>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File</a:t>
            </a:r>
          </a:p>
        </p:txBody>
      </p:sp>
      <p:pic>
        <p:nvPicPr>
          <p:cNvPr id="4" name="Picture 3">
            <a:extLst>
              <a:ext uri="{FF2B5EF4-FFF2-40B4-BE49-F238E27FC236}">
                <a16:creationId xmlns:a16="http://schemas.microsoft.com/office/drawing/2014/main" id="{6CB4E48F-C102-770A-BF02-F7B9BFBCE6CD}"/>
              </a:ext>
            </a:extLst>
          </p:cNvPr>
          <p:cNvPicPr>
            <a:picLocks noChangeAspect="1"/>
          </p:cNvPicPr>
          <p:nvPr/>
        </p:nvPicPr>
        <p:blipFill>
          <a:blip r:embed="rId4"/>
          <a:stretch>
            <a:fillRect/>
          </a:stretch>
        </p:blipFill>
        <p:spPr>
          <a:xfrm>
            <a:off x="10304952" y="3091313"/>
            <a:ext cx="914400" cy="914400"/>
          </a:xfrm>
          <a:prstGeom prst="rect">
            <a:avLst/>
          </a:prstGeom>
        </p:spPr>
      </p:pic>
      <p:pic>
        <p:nvPicPr>
          <p:cNvPr id="5" name="Picture 4">
            <a:extLst>
              <a:ext uri="{FF2B5EF4-FFF2-40B4-BE49-F238E27FC236}">
                <a16:creationId xmlns:a16="http://schemas.microsoft.com/office/drawing/2014/main" id="{67DD3CB1-1CC2-67F1-E4D2-D79CDA596FBF}"/>
              </a:ext>
            </a:extLst>
          </p:cNvPr>
          <p:cNvPicPr>
            <a:picLocks noChangeAspect="1"/>
          </p:cNvPicPr>
          <p:nvPr/>
        </p:nvPicPr>
        <p:blipFill>
          <a:blip r:embed="rId5"/>
          <a:stretch>
            <a:fillRect/>
          </a:stretch>
        </p:blipFill>
        <p:spPr>
          <a:xfrm>
            <a:off x="8720932" y="4780253"/>
            <a:ext cx="914400" cy="914400"/>
          </a:xfrm>
          <a:prstGeom prst="rect">
            <a:avLst/>
          </a:prstGeom>
        </p:spPr>
      </p:pic>
      <p:pic>
        <p:nvPicPr>
          <p:cNvPr id="23" name="Picture 22">
            <a:extLst>
              <a:ext uri="{FF2B5EF4-FFF2-40B4-BE49-F238E27FC236}">
                <a16:creationId xmlns:a16="http://schemas.microsoft.com/office/drawing/2014/main" id="{26794997-EC8F-6778-FD48-20902872B95F}"/>
              </a:ext>
            </a:extLst>
          </p:cNvPr>
          <p:cNvPicPr>
            <a:picLocks noChangeAspect="1"/>
          </p:cNvPicPr>
          <p:nvPr/>
        </p:nvPicPr>
        <p:blipFill>
          <a:blip r:embed="rId6"/>
          <a:stretch>
            <a:fillRect/>
          </a:stretch>
        </p:blipFill>
        <p:spPr>
          <a:xfrm>
            <a:off x="8730122" y="1633804"/>
            <a:ext cx="914400" cy="914400"/>
          </a:xfrm>
          <a:prstGeom prst="rect">
            <a:avLst/>
          </a:prstGeom>
        </p:spPr>
      </p:pic>
      <p:pic>
        <p:nvPicPr>
          <p:cNvPr id="24" name="Picture 23">
            <a:extLst>
              <a:ext uri="{FF2B5EF4-FFF2-40B4-BE49-F238E27FC236}">
                <a16:creationId xmlns:a16="http://schemas.microsoft.com/office/drawing/2014/main" id="{7B7B4A81-B8D2-5387-F054-7FE2CBCF2370}"/>
              </a:ext>
            </a:extLst>
          </p:cNvPr>
          <p:cNvPicPr>
            <a:picLocks noChangeAspect="1"/>
          </p:cNvPicPr>
          <p:nvPr/>
        </p:nvPicPr>
        <p:blipFill>
          <a:blip r:embed="rId7"/>
          <a:stretch>
            <a:fillRect/>
          </a:stretch>
        </p:blipFill>
        <p:spPr>
          <a:xfrm>
            <a:off x="7117091" y="3091313"/>
            <a:ext cx="914400" cy="914400"/>
          </a:xfrm>
          <a:prstGeom prst="rect">
            <a:avLst/>
          </a:prstGeom>
        </p:spPr>
      </p:pic>
    </p:spTree>
    <p:extLst>
      <p:ext uri="{BB962C8B-B14F-4D97-AF65-F5344CB8AC3E}">
        <p14:creationId xmlns:p14="http://schemas.microsoft.com/office/powerpoint/2010/main" val="919138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a:xfrm>
            <a:off x="725996" y="2196882"/>
            <a:ext cx="4349587" cy="586352"/>
          </a:xfrm>
        </p:spPr>
        <p:txBody>
          <a:bodyPr/>
          <a:lstStyle/>
          <a:p>
            <a:r>
              <a:rPr lang="en-US" dirty="0">
                <a:solidFill>
                  <a:schemeClr val="tx1"/>
                </a:solidFill>
              </a:rPr>
              <a:t>Simplify</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a:xfrm>
            <a:off x="725996" y="3777146"/>
            <a:ext cx="4046135" cy="3438443"/>
          </a:xfrm>
        </p:spPr>
        <p:txBody>
          <a:bodyPr/>
          <a:lstStyle/>
          <a:p>
            <a:pPr marL="285750" indent="-285750">
              <a:buFont typeface="Arial" panose="020B0604020202020204" pitchFamily="34" charset="0"/>
              <a:buChar char="•"/>
            </a:pPr>
            <a:r>
              <a:rPr lang="en-US" sz="1800" dirty="0"/>
              <a:t>Standardize your notes and findings</a:t>
            </a:r>
          </a:p>
          <a:p>
            <a:endParaRPr lang="en-US" sz="1800" dirty="0"/>
          </a:p>
          <a:p>
            <a:endParaRPr lang="en-US" dirty="0"/>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sz="2000" dirty="0"/>
              <a:t>Use standard time notation for events</a:t>
            </a:r>
          </a:p>
          <a:p>
            <a:pPr marL="1331913" lvl="1" indent="-342900">
              <a:buFont typeface="Arial" panose="020B0604020202020204" pitchFamily="34" charset="0"/>
              <a:buChar char="•"/>
            </a:pPr>
            <a:r>
              <a:rPr lang="en-US" sz="2000" dirty="0">
                <a:solidFill>
                  <a:schemeClr val="accent1"/>
                </a:solidFill>
              </a:rPr>
              <a:t>ISO-8601 in UTC</a:t>
            </a:r>
          </a:p>
          <a:p>
            <a:pPr marL="1331913" lvl="1" indent="-342900">
              <a:buFont typeface="Arial" panose="020B0604020202020204" pitchFamily="34" charset="0"/>
              <a:buChar char="•"/>
            </a:pPr>
            <a:r>
              <a:rPr lang="en-US" sz="2000" dirty="0"/>
              <a:t>2022-01-01T12:34:56Z</a:t>
            </a:r>
          </a:p>
          <a:p>
            <a:pPr marL="1331913"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Use </a:t>
            </a:r>
            <a:r>
              <a:rPr lang="en-US" sz="2000" dirty="0">
                <a:solidFill>
                  <a:schemeClr val="accent1"/>
                </a:solidFill>
              </a:rPr>
              <a:t>consistent terminology</a:t>
            </a:r>
            <a:r>
              <a:rPr lang="en-US" sz="2000" dirty="0"/>
              <a:t> to identify similar fields from difference log sources.</a:t>
            </a:r>
          </a:p>
          <a:p>
            <a:pPr marL="1331913" lvl="1" indent="-342900">
              <a:buFont typeface="Arial" panose="020B0604020202020204" pitchFamily="34" charset="0"/>
              <a:buChar char="•"/>
            </a:pPr>
            <a:r>
              <a:rPr lang="en-US" sz="2000" dirty="0"/>
              <a:t>Connected IP or Source Network Address = Source IP</a:t>
            </a:r>
          </a:p>
          <a:p>
            <a:pPr marL="1331913"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Write it like you're writing for someone who doesn’t know what your job is</a:t>
            </a:r>
          </a:p>
          <a:p>
            <a:pPr marL="342900" indent="-342900">
              <a:buFont typeface="Arial" panose="020B0604020202020204" pitchFamily="34" charset="0"/>
              <a:buChar char="•"/>
            </a:pPr>
            <a:endParaRPr lang="en-US" sz="2000" dirty="0"/>
          </a:p>
          <a:p>
            <a:endParaRPr lang="en-US" dirty="0"/>
          </a:p>
        </p:txBody>
      </p:sp>
      <p:sp>
        <p:nvSpPr>
          <p:cNvPr id="7" name="Rounded Rectangle 6">
            <a:extLst>
              <a:ext uri="{FF2B5EF4-FFF2-40B4-BE49-F238E27FC236}">
                <a16:creationId xmlns:a16="http://schemas.microsoft.com/office/drawing/2014/main" id="{2078B694-987B-F144-9E87-1F9A705F9869}"/>
              </a:ext>
            </a:extLst>
          </p:cNvPr>
          <p:cNvSpPr/>
          <p:nvPr/>
        </p:nvSpPr>
        <p:spPr>
          <a:xfrm>
            <a:off x="874998" y="2932838"/>
            <a:ext cx="1629663" cy="443247"/>
          </a:xfrm>
          <a:prstGeom prst="roundRect">
            <a:avLst>
              <a:gd name="adj" fmla="val 50000"/>
            </a:avLst>
          </a:prstGeom>
          <a:blipFill>
            <a:blip r:embed="rId2"/>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solidFill>
              </a:rPr>
              <a:t>Consistency</a:t>
            </a:r>
          </a:p>
        </p:txBody>
      </p:sp>
    </p:spTree>
    <p:extLst>
      <p:ext uri="{BB962C8B-B14F-4D97-AF65-F5344CB8AC3E}">
        <p14:creationId xmlns:p14="http://schemas.microsoft.com/office/powerpoint/2010/main" val="3457739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375">
            <a:extLst>
              <a:ext uri="{FF2B5EF4-FFF2-40B4-BE49-F238E27FC236}">
                <a16:creationId xmlns:a16="http://schemas.microsoft.com/office/drawing/2014/main" id="{53A2E77B-0685-6D46-B5EB-045C6E735562}"/>
              </a:ext>
            </a:extLst>
          </p:cNvPr>
          <p:cNvSpPr/>
          <p:nvPr/>
        </p:nvSpPr>
        <p:spPr>
          <a:xfrm flipV="1">
            <a:off x="6082301" y="2052827"/>
            <a:ext cx="6094261" cy="1354285"/>
          </a:xfrm>
          <a:custGeom>
            <a:avLst/>
            <a:gdLst/>
            <a:ahLst/>
            <a:cxnLst/>
            <a:rect l="l" t="t" r="r" b="b"/>
            <a:pathLst>
              <a:path w="6098540" h="1139189">
                <a:moveTo>
                  <a:pt x="0" y="12"/>
                </a:moveTo>
                <a:lnTo>
                  <a:pt x="0" y="1138580"/>
                </a:lnTo>
                <a:lnTo>
                  <a:pt x="6098514" y="1138580"/>
                </a:lnTo>
                <a:lnTo>
                  <a:pt x="6098514" y="0"/>
                </a:lnTo>
                <a:lnTo>
                  <a:pt x="0" y="12"/>
                </a:lnTo>
                <a:close/>
              </a:path>
            </a:pathLst>
          </a:custGeom>
          <a:solidFill>
            <a:srgbClr val="363638"/>
          </a:solidFill>
        </p:spPr>
        <p:txBody>
          <a:bodyPr wrap="square" lIns="0" tIns="0" rIns="0" bIns="0" rtlCol="0"/>
          <a:lstStyle/>
          <a:p>
            <a:endParaRPr/>
          </a:p>
        </p:txBody>
      </p:sp>
      <p:grpSp>
        <p:nvGrpSpPr>
          <p:cNvPr id="23" name="Group 22">
            <a:extLst>
              <a:ext uri="{FF2B5EF4-FFF2-40B4-BE49-F238E27FC236}">
                <a16:creationId xmlns:a16="http://schemas.microsoft.com/office/drawing/2014/main" id="{DE1ACB2A-C1C7-AE44-8CF3-5BBF079B7ACC}"/>
              </a:ext>
            </a:extLst>
          </p:cNvPr>
          <p:cNvGrpSpPr/>
          <p:nvPr/>
        </p:nvGrpSpPr>
        <p:grpSpPr>
          <a:xfrm>
            <a:off x="0" y="0"/>
            <a:ext cx="6103867" cy="6858000"/>
            <a:chOff x="0" y="0"/>
            <a:chExt cx="6103867" cy="6858000"/>
          </a:xfrm>
        </p:grpSpPr>
        <p:sp>
          <p:nvSpPr>
            <p:cNvPr id="2" name="Rectangle 1">
              <a:extLst>
                <a:ext uri="{FF2B5EF4-FFF2-40B4-BE49-F238E27FC236}">
                  <a16:creationId xmlns:a16="http://schemas.microsoft.com/office/drawing/2014/main" id="{C70A3816-13F2-844A-A585-1CBD8A6273AD}"/>
                </a:ext>
              </a:extLst>
            </p:cNvPr>
            <p:cNvSpPr>
              <a:spLocks noChangeAspect="1"/>
            </p:cNvSpPr>
            <p:nvPr/>
          </p:nvSpPr>
          <p:spPr>
            <a:xfrm>
              <a:off x="0" y="0"/>
              <a:ext cx="6096000" cy="3429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object 375">
              <a:extLst>
                <a:ext uri="{FF2B5EF4-FFF2-40B4-BE49-F238E27FC236}">
                  <a16:creationId xmlns:a16="http://schemas.microsoft.com/office/drawing/2014/main" id="{CE8533AC-5D28-8742-B604-9520C8BEA51A}"/>
                </a:ext>
              </a:extLst>
            </p:cNvPr>
            <p:cNvSpPr>
              <a:spLocks noChangeAspect="1"/>
            </p:cNvSpPr>
            <p:nvPr/>
          </p:nvSpPr>
          <p:spPr>
            <a:xfrm>
              <a:off x="4187" y="3429000"/>
              <a:ext cx="6099680" cy="3429000"/>
            </a:xfrm>
            <a:custGeom>
              <a:avLst/>
              <a:gdLst/>
              <a:ahLst/>
              <a:cxnLst/>
              <a:rect l="l" t="t" r="r" b="b"/>
              <a:pathLst>
                <a:path w="6098540" h="1139189">
                  <a:moveTo>
                    <a:pt x="0" y="12"/>
                  </a:moveTo>
                  <a:lnTo>
                    <a:pt x="0" y="1138580"/>
                  </a:lnTo>
                  <a:lnTo>
                    <a:pt x="6098514" y="1138580"/>
                  </a:lnTo>
                  <a:lnTo>
                    <a:pt x="6098514" y="0"/>
                  </a:lnTo>
                  <a:lnTo>
                    <a:pt x="0" y="12"/>
                  </a:lnTo>
                  <a:close/>
                </a:path>
              </a:pathLst>
            </a:custGeom>
            <a:solidFill>
              <a:srgbClr val="363638"/>
            </a:solidFill>
          </p:spPr>
          <p:txBody>
            <a:bodyPr wrap="square" lIns="0" tIns="0" rIns="0" bIns="0" rtlCol="0"/>
            <a:lstStyle/>
            <a:p>
              <a:endParaRPr/>
            </a:p>
          </p:txBody>
        </p:sp>
      </p:grpSp>
      <p:pic>
        <p:nvPicPr>
          <p:cNvPr id="9" name="Picture 8">
            <a:extLst>
              <a:ext uri="{FF2B5EF4-FFF2-40B4-BE49-F238E27FC236}">
                <a16:creationId xmlns:a16="http://schemas.microsoft.com/office/drawing/2014/main" id="{5203BD8B-490B-2C42-AFB0-9891792712F4}"/>
              </a:ext>
            </a:extLst>
          </p:cNvPr>
          <p:cNvPicPr>
            <a:picLocks noChangeAspect="1"/>
          </p:cNvPicPr>
          <p:nvPr/>
        </p:nvPicPr>
        <p:blipFill>
          <a:blip r:embed="rId3"/>
          <a:srcRect/>
          <a:stretch/>
        </p:blipFill>
        <p:spPr>
          <a:xfrm>
            <a:off x="725995" y="2079676"/>
            <a:ext cx="2844519" cy="2844519"/>
          </a:xfrm>
          <a:prstGeom prst="rect">
            <a:avLst/>
          </a:prstGeom>
        </p:spPr>
      </p:pic>
      <p:sp>
        <p:nvSpPr>
          <p:cNvPr id="20" name="Text Placeholder 2">
            <a:extLst>
              <a:ext uri="{FF2B5EF4-FFF2-40B4-BE49-F238E27FC236}">
                <a16:creationId xmlns:a16="http://schemas.microsoft.com/office/drawing/2014/main" id="{DA1CD649-881B-D64B-8A99-55980C55AE8E}"/>
              </a:ext>
            </a:extLst>
          </p:cNvPr>
          <p:cNvSpPr txBox="1">
            <a:spLocks/>
          </p:cNvSpPr>
          <p:nvPr/>
        </p:nvSpPr>
        <p:spPr bwMode="auto">
          <a:xfrm>
            <a:off x="6957018" y="2551739"/>
            <a:ext cx="4961126" cy="1525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1600" dirty="0">
              <a:latin typeface="Calibri" panose="020F0502020204030204" pitchFamily="34" charset="0"/>
              <a:cs typeface="Calibri" panose="020F0502020204030204" pitchFamily="34" charset="0"/>
            </a:endParaRPr>
          </a:p>
        </p:txBody>
      </p:sp>
      <p:sp>
        <p:nvSpPr>
          <p:cNvPr id="21" name="Text Placeholder 2">
            <a:extLst>
              <a:ext uri="{FF2B5EF4-FFF2-40B4-BE49-F238E27FC236}">
                <a16:creationId xmlns:a16="http://schemas.microsoft.com/office/drawing/2014/main" id="{19CC87D7-F349-A74B-975B-A373926D0415}"/>
              </a:ext>
            </a:extLst>
          </p:cNvPr>
          <p:cNvSpPr txBox="1">
            <a:spLocks/>
          </p:cNvSpPr>
          <p:nvPr/>
        </p:nvSpPr>
        <p:spPr bwMode="auto">
          <a:xfrm>
            <a:off x="6825675" y="3556000"/>
            <a:ext cx="5092469" cy="179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91440" rIns="121899" bIns="91440" numCol="1" anchor="t"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dirty="0"/>
              <a:t>DFIR all day, everyday</a:t>
            </a:r>
          </a:p>
          <a:p>
            <a:pPr marL="342900" indent="-342900">
              <a:spcBef>
                <a:spcPts val="600"/>
              </a:spcBef>
              <a:buFont typeface="Arial" panose="020B0604020202020204" pitchFamily="34" charset="0"/>
              <a:buChar char="•"/>
            </a:pPr>
            <a:r>
              <a:rPr lang="en-US" dirty="0"/>
              <a:t>You’ll see me on your worst day </a:t>
            </a:r>
            <a:r>
              <a:rPr lang="en-US" dirty="0">
                <a:sym typeface="Wingdings" panose="05000000000000000000" pitchFamily="2" charset="2"/>
              </a:rPr>
              <a:t></a:t>
            </a:r>
            <a:endParaRPr lang="en-US" dirty="0"/>
          </a:p>
          <a:p>
            <a:pPr>
              <a:spcBef>
                <a:spcPts val="600"/>
              </a:spcBef>
            </a:pPr>
            <a:endParaRPr lang="en-US" b="1" u="sng" dirty="0"/>
          </a:p>
          <a:p>
            <a:pPr>
              <a:spcBef>
                <a:spcPts val="600"/>
              </a:spcBef>
            </a:pPr>
            <a:r>
              <a:rPr lang="en-US" b="1" u="sng" dirty="0"/>
              <a:t>How I got here</a:t>
            </a:r>
          </a:p>
          <a:p>
            <a:pPr marL="342900" indent="-342900">
              <a:spcBef>
                <a:spcPts val="600"/>
              </a:spcBef>
              <a:buFont typeface="Arial" panose="020B0604020202020204" pitchFamily="34" charset="0"/>
              <a:buChar char="•"/>
            </a:pPr>
            <a:r>
              <a:rPr lang="en-US" dirty="0"/>
              <a:t>Rooting and jailbreaking</a:t>
            </a:r>
          </a:p>
          <a:p>
            <a:pPr marL="342900" indent="-342900">
              <a:spcBef>
                <a:spcPts val="600"/>
              </a:spcBef>
              <a:buFont typeface="Arial" panose="020B0604020202020204" pitchFamily="34" charset="0"/>
              <a:buChar char="•"/>
            </a:pPr>
            <a:r>
              <a:rPr lang="en-US" dirty="0"/>
              <a:t>Editing ROMS</a:t>
            </a:r>
          </a:p>
          <a:p>
            <a:pPr marL="342900" indent="-342900">
              <a:spcBef>
                <a:spcPts val="600"/>
              </a:spcBef>
              <a:buFont typeface="Arial" panose="020B0604020202020204" pitchFamily="34" charset="0"/>
              <a:buChar char="•"/>
            </a:pPr>
            <a:r>
              <a:rPr lang="en-US" dirty="0"/>
              <a:t>Help Desk &gt; General IT &gt; Sysadmin &gt; Cybersecurity &gt; DFIR</a:t>
            </a:r>
          </a:p>
        </p:txBody>
      </p:sp>
      <p:sp>
        <p:nvSpPr>
          <p:cNvPr id="22" name="Text Placeholder 2">
            <a:extLst>
              <a:ext uri="{FF2B5EF4-FFF2-40B4-BE49-F238E27FC236}">
                <a16:creationId xmlns:a16="http://schemas.microsoft.com/office/drawing/2014/main" id="{FF98ADF3-80AC-8741-BA17-73AE814540C7}"/>
              </a:ext>
            </a:extLst>
          </p:cNvPr>
          <p:cNvSpPr txBox="1">
            <a:spLocks/>
          </p:cNvSpPr>
          <p:nvPr/>
        </p:nvSpPr>
        <p:spPr bwMode="auto">
          <a:xfrm>
            <a:off x="6891347" y="2079676"/>
            <a:ext cx="5285215" cy="1339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a:spcBef>
                <a:spcPts val="600"/>
              </a:spcBef>
            </a:pPr>
            <a:r>
              <a:rPr lang="en-US" dirty="0">
                <a:solidFill>
                  <a:srgbClr val="EA7024"/>
                </a:solidFill>
                <a:hlinkClick r:id="rId4">
                  <a:extLst>
                    <a:ext uri="{A12FA001-AC4F-418D-AE19-62706E023703}">
                      <ahyp:hlinkClr xmlns:ahyp="http://schemas.microsoft.com/office/drawing/2018/hyperlinkcolor" val="tx"/>
                    </a:ext>
                  </a:extLst>
                </a:hlinkClick>
              </a:rPr>
              <a:t>https://chocolatecoat4n6.com</a:t>
            </a:r>
            <a:endParaRPr lang="en-US" dirty="0">
              <a:solidFill>
                <a:srgbClr val="EA7024"/>
              </a:solidFill>
            </a:endParaRPr>
          </a:p>
        </p:txBody>
      </p:sp>
      <p:pic>
        <p:nvPicPr>
          <p:cNvPr id="14" name="Picture 13" descr="Icon&#10;&#10;Description automatically generated">
            <a:extLst>
              <a:ext uri="{FF2B5EF4-FFF2-40B4-BE49-F238E27FC236}">
                <a16:creationId xmlns:a16="http://schemas.microsoft.com/office/drawing/2014/main" id="{6F12848B-1508-DD47-97E8-D3593ECBE524}"/>
              </a:ext>
            </a:extLst>
          </p:cNvPr>
          <p:cNvPicPr>
            <a:picLocks noChangeAspect="1"/>
          </p:cNvPicPr>
          <p:nvPr/>
        </p:nvPicPr>
        <p:blipFill>
          <a:blip r:embed="rId5"/>
          <a:stretch>
            <a:fillRect/>
          </a:stretch>
        </p:blipFill>
        <p:spPr>
          <a:xfrm>
            <a:off x="5391758" y="3441455"/>
            <a:ext cx="1371600" cy="1371600"/>
          </a:xfrm>
          <a:prstGeom prst="rect">
            <a:avLst/>
          </a:prstGeom>
        </p:spPr>
      </p:pic>
      <p:pic>
        <p:nvPicPr>
          <p:cNvPr id="12" name="Picture 11">
            <a:extLst>
              <a:ext uri="{FF2B5EF4-FFF2-40B4-BE49-F238E27FC236}">
                <a16:creationId xmlns:a16="http://schemas.microsoft.com/office/drawing/2014/main" id="{1EDDAA84-5B96-7A4C-8D4A-99A4EEC0A8F3}"/>
              </a:ext>
            </a:extLst>
          </p:cNvPr>
          <p:cNvPicPr>
            <a:picLocks noChangeAspect="1"/>
          </p:cNvPicPr>
          <p:nvPr/>
        </p:nvPicPr>
        <p:blipFill>
          <a:blip r:embed="rId6"/>
          <a:stretch>
            <a:fillRect/>
          </a:stretch>
        </p:blipFill>
        <p:spPr>
          <a:xfrm>
            <a:off x="5594144" y="3653245"/>
            <a:ext cx="960120" cy="960120"/>
          </a:xfrm>
          <a:prstGeom prst="rect">
            <a:avLst/>
          </a:prstGeom>
        </p:spPr>
      </p:pic>
      <p:pic>
        <p:nvPicPr>
          <p:cNvPr id="26" name="Picture 25" descr="Icon&#10;&#10;Description automatically generated">
            <a:extLst>
              <a:ext uri="{FF2B5EF4-FFF2-40B4-BE49-F238E27FC236}">
                <a16:creationId xmlns:a16="http://schemas.microsoft.com/office/drawing/2014/main" id="{03692AF6-5EEE-754E-9EEB-E6D3E79C37E6}"/>
              </a:ext>
            </a:extLst>
          </p:cNvPr>
          <p:cNvPicPr>
            <a:picLocks noChangeAspect="1"/>
          </p:cNvPicPr>
          <p:nvPr/>
        </p:nvPicPr>
        <p:blipFill>
          <a:blip r:embed="rId5"/>
          <a:stretch>
            <a:fillRect/>
          </a:stretch>
        </p:blipFill>
        <p:spPr>
          <a:xfrm>
            <a:off x="5391758" y="2044170"/>
            <a:ext cx="1371600" cy="1371600"/>
          </a:xfrm>
          <a:prstGeom prst="rect">
            <a:avLst/>
          </a:prstGeom>
        </p:spPr>
      </p:pic>
      <p:sp>
        <p:nvSpPr>
          <p:cNvPr id="27" name="Text Placeholder 2">
            <a:extLst>
              <a:ext uri="{FF2B5EF4-FFF2-40B4-BE49-F238E27FC236}">
                <a16:creationId xmlns:a16="http://schemas.microsoft.com/office/drawing/2014/main" id="{18081CFB-845A-4544-9BBE-3A122752DF8D}"/>
              </a:ext>
            </a:extLst>
          </p:cNvPr>
          <p:cNvSpPr txBox="1">
            <a:spLocks/>
          </p:cNvSpPr>
          <p:nvPr/>
        </p:nvSpPr>
        <p:spPr bwMode="auto">
          <a:xfrm>
            <a:off x="892576" y="5121633"/>
            <a:ext cx="4961126" cy="94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91440" rIns="121899" bIns="91440" numCol="1" anchor="ctr"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a:spcBef>
                <a:spcPts val="600"/>
              </a:spcBef>
            </a:pPr>
            <a:r>
              <a:rPr lang="en-US" sz="2500" i="1" dirty="0"/>
              <a:t>DFIR Consultant</a:t>
            </a:r>
          </a:p>
          <a:p>
            <a:pPr>
              <a:spcBef>
                <a:spcPts val="600"/>
              </a:spcBef>
            </a:pPr>
            <a:r>
              <a:rPr lang="en-US" sz="2000" i="1" dirty="0"/>
              <a:t>Cisco Talos Incident Response</a:t>
            </a:r>
          </a:p>
        </p:txBody>
      </p:sp>
      <p:sp>
        <p:nvSpPr>
          <p:cNvPr id="28" name="Text Placeholder 2">
            <a:extLst>
              <a:ext uri="{FF2B5EF4-FFF2-40B4-BE49-F238E27FC236}">
                <a16:creationId xmlns:a16="http://schemas.microsoft.com/office/drawing/2014/main" id="{BE5E538F-541A-3843-BE99-DB62C05C296E}"/>
              </a:ext>
            </a:extLst>
          </p:cNvPr>
          <p:cNvSpPr txBox="1">
            <a:spLocks/>
          </p:cNvSpPr>
          <p:nvPr/>
        </p:nvSpPr>
        <p:spPr bwMode="auto">
          <a:xfrm>
            <a:off x="725995" y="408592"/>
            <a:ext cx="5078904" cy="1426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r>
              <a:rPr lang="en-US" sz="4800" spc="-10" dirty="0"/>
              <a:t>Terryn Valikodath</a:t>
            </a:r>
          </a:p>
          <a:p>
            <a:r>
              <a:rPr lang="en-US" sz="2800" spc="-10" dirty="0">
                <a:solidFill>
                  <a:schemeClr val="tx2"/>
                </a:solidFill>
              </a:rPr>
              <a:t>“</a:t>
            </a:r>
            <a:r>
              <a:rPr lang="en-US" sz="2800" spc="-10" dirty="0" err="1">
                <a:solidFill>
                  <a:schemeClr val="tx2"/>
                </a:solidFill>
              </a:rPr>
              <a:t>ChocolateCoat</a:t>
            </a:r>
            <a:r>
              <a:rPr lang="en-US" sz="2800" spc="-10" dirty="0">
                <a:solidFill>
                  <a:schemeClr val="tx2"/>
                </a:solidFill>
              </a:rPr>
              <a:t>”</a:t>
            </a:r>
          </a:p>
        </p:txBody>
      </p:sp>
      <p:pic>
        <p:nvPicPr>
          <p:cNvPr id="17" name="Picture 16">
            <a:extLst>
              <a:ext uri="{FF2B5EF4-FFF2-40B4-BE49-F238E27FC236}">
                <a16:creationId xmlns:a16="http://schemas.microsoft.com/office/drawing/2014/main" id="{1806FF7D-7488-F04D-805C-AEF3639423DC}"/>
              </a:ext>
            </a:extLst>
          </p:cNvPr>
          <p:cNvPicPr>
            <a:picLocks noChangeAspect="1"/>
          </p:cNvPicPr>
          <p:nvPr/>
        </p:nvPicPr>
        <p:blipFill rotWithShape="1">
          <a:blip r:embed="rId7"/>
          <a:srcRect l="18225" t="1165" r="8115" b="-1109"/>
          <a:stretch/>
        </p:blipFill>
        <p:spPr>
          <a:xfrm>
            <a:off x="1420836" y="2747555"/>
            <a:ext cx="1481797" cy="1507922"/>
          </a:xfrm>
          <a:prstGeom prst="ellipse">
            <a:avLst/>
          </a:prstGeom>
        </p:spPr>
      </p:pic>
      <p:pic>
        <p:nvPicPr>
          <p:cNvPr id="19" name="Picture 18">
            <a:extLst>
              <a:ext uri="{FF2B5EF4-FFF2-40B4-BE49-F238E27FC236}">
                <a16:creationId xmlns:a16="http://schemas.microsoft.com/office/drawing/2014/main" id="{777BD4A3-20A1-5048-8A2B-11E50F2F52BA}"/>
              </a:ext>
            </a:extLst>
          </p:cNvPr>
          <p:cNvPicPr>
            <a:picLocks noChangeAspect="1"/>
          </p:cNvPicPr>
          <p:nvPr/>
        </p:nvPicPr>
        <p:blipFill>
          <a:blip r:embed="rId8"/>
          <a:stretch>
            <a:fillRect/>
          </a:stretch>
        </p:blipFill>
        <p:spPr>
          <a:xfrm>
            <a:off x="5620358" y="2276630"/>
            <a:ext cx="914400" cy="914400"/>
          </a:xfrm>
          <a:prstGeom prst="rect">
            <a:avLst/>
          </a:prstGeom>
        </p:spPr>
      </p:pic>
    </p:spTree>
    <p:extLst>
      <p:ext uri="{BB962C8B-B14F-4D97-AF65-F5344CB8AC3E}">
        <p14:creationId xmlns:p14="http://schemas.microsoft.com/office/powerpoint/2010/main" val="1371928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Creating a Timeline</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pPr marL="342900" indent="-342900">
              <a:buFont typeface="Arial" panose="020B0604020202020204" pitchFamily="34" charset="0"/>
              <a:buChar char="•"/>
            </a:pPr>
            <a:r>
              <a:rPr lang="en-US" sz="1800" dirty="0"/>
              <a:t>When did key events take place?</a:t>
            </a:r>
          </a:p>
          <a:p>
            <a:pPr marL="342900" indent="-342900">
              <a:buFont typeface="Arial" panose="020B0604020202020204" pitchFamily="34" charset="0"/>
              <a:buChar char="•"/>
            </a:pPr>
            <a:r>
              <a:rPr lang="en-US" sz="1800" dirty="0"/>
              <a:t>Standardized timestamps of important indicators but keep the output separate. </a:t>
            </a: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dirty="0"/>
              <a:t>Take your findings and input them into a table (CSV or Excel)</a:t>
            </a:r>
          </a:p>
          <a:p>
            <a:pPr marL="342900" indent="-342900">
              <a:buFont typeface="Arial" panose="020B0604020202020204" pitchFamily="34" charset="0"/>
              <a:buChar char="•"/>
            </a:pPr>
            <a:r>
              <a:rPr lang="en-US" dirty="0"/>
              <a:t>Allows for the creation of a sequence of events</a:t>
            </a:r>
          </a:p>
          <a:p>
            <a:pPr marL="342900" indent="-342900">
              <a:buFont typeface="Arial" panose="020B0604020202020204" pitchFamily="34" charset="0"/>
              <a:buChar char="•"/>
            </a:pPr>
            <a:r>
              <a:rPr lang="en-US" dirty="0"/>
              <a:t>Headers</a:t>
            </a:r>
          </a:p>
          <a:p>
            <a:pPr marL="1331913" lvl="1" indent="-342900">
              <a:buFont typeface="Arial" panose="020B0604020202020204" pitchFamily="34" charset="0"/>
              <a:buChar char="•"/>
            </a:pPr>
            <a:r>
              <a:rPr lang="en-US" dirty="0"/>
              <a:t>Timestamp (UTC)</a:t>
            </a:r>
          </a:p>
          <a:p>
            <a:pPr marL="1331913" lvl="1" indent="-342900">
              <a:buFont typeface="Arial" panose="020B0604020202020204" pitchFamily="34" charset="0"/>
              <a:buChar char="•"/>
            </a:pPr>
            <a:r>
              <a:rPr lang="en-US" dirty="0"/>
              <a:t>Host</a:t>
            </a:r>
          </a:p>
          <a:p>
            <a:pPr marL="1331913" lvl="1" indent="-342900">
              <a:buFont typeface="Arial" panose="020B0604020202020204" pitchFamily="34" charset="0"/>
              <a:buChar char="•"/>
            </a:pPr>
            <a:r>
              <a:rPr lang="en-US" dirty="0"/>
              <a:t>Source</a:t>
            </a:r>
          </a:p>
          <a:p>
            <a:pPr marL="1331913" lvl="1" indent="-342900">
              <a:buFont typeface="Arial" panose="020B0604020202020204" pitchFamily="34" charset="0"/>
              <a:buChar char="•"/>
            </a:pPr>
            <a:r>
              <a:rPr lang="en-US" dirty="0"/>
              <a:t>Event Type</a:t>
            </a:r>
          </a:p>
          <a:p>
            <a:pPr marL="1331913" lvl="1" indent="-342900">
              <a:buFont typeface="Arial" panose="020B0604020202020204" pitchFamily="34" charset="0"/>
              <a:buChar char="•"/>
            </a:pPr>
            <a:r>
              <a:rPr lang="en-US" dirty="0"/>
              <a:t>Description</a:t>
            </a:r>
          </a:p>
          <a:p>
            <a:pPr marL="1331913" lvl="1" indent="-342900">
              <a:buFont typeface="Arial" panose="020B0604020202020204" pitchFamily="34" charset="0"/>
              <a:buChar char="•"/>
            </a:pPr>
            <a:r>
              <a:rPr lang="en-US" dirty="0"/>
              <a:t>MITRE (optional)</a:t>
            </a:r>
          </a:p>
          <a:p>
            <a:pPr marL="342900" indent="-342900">
              <a:buFont typeface="Arial" panose="020B0604020202020204" pitchFamily="34" charset="0"/>
              <a:buChar char="•"/>
            </a:pPr>
            <a:r>
              <a:rPr lang="en-US" dirty="0"/>
              <a:t>Tools:</a:t>
            </a:r>
          </a:p>
          <a:p>
            <a:pPr marL="1331913" lvl="1" indent="-342900">
              <a:buFont typeface="Arial" panose="020B0604020202020204" pitchFamily="34" charset="0"/>
              <a:buChar char="•"/>
            </a:pPr>
            <a:r>
              <a:rPr lang="en-US" dirty="0"/>
              <a:t>Excel</a:t>
            </a:r>
          </a:p>
          <a:p>
            <a:endParaRPr lang="en-US" dirty="0"/>
          </a:p>
        </p:txBody>
      </p:sp>
      <p:pic>
        <p:nvPicPr>
          <p:cNvPr id="2" name="Picture 1">
            <a:extLst>
              <a:ext uri="{FF2B5EF4-FFF2-40B4-BE49-F238E27FC236}">
                <a16:creationId xmlns:a16="http://schemas.microsoft.com/office/drawing/2014/main" id="{32BA7205-0A88-F891-8D35-41061CA4BECC}"/>
              </a:ext>
            </a:extLst>
          </p:cNvPr>
          <p:cNvPicPr>
            <a:picLocks noChangeAspect="1"/>
          </p:cNvPicPr>
          <p:nvPr/>
        </p:nvPicPr>
        <p:blipFill>
          <a:blip r:embed="rId3"/>
          <a:stretch>
            <a:fillRect/>
          </a:stretch>
        </p:blipFill>
        <p:spPr>
          <a:xfrm>
            <a:off x="5522912" y="169606"/>
            <a:ext cx="1143000" cy="1143000"/>
          </a:xfrm>
          <a:prstGeom prst="rect">
            <a:avLst/>
          </a:prstGeom>
        </p:spPr>
      </p:pic>
    </p:spTree>
    <p:extLst>
      <p:ext uri="{BB962C8B-B14F-4D97-AF65-F5344CB8AC3E}">
        <p14:creationId xmlns:p14="http://schemas.microsoft.com/office/powerpoint/2010/main" val="549327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BF1DA6-58FE-FAAD-6016-D6F4D1394334}"/>
              </a:ext>
            </a:extLst>
          </p:cNvPr>
          <p:cNvSpPr>
            <a:spLocks noGrp="1"/>
          </p:cNvSpPr>
          <p:nvPr>
            <p:ph type="title"/>
          </p:nvPr>
        </p:nvSpPr>
        <p:spPr/>
        <p:txBody>
          <a:bodyPr/>
          <a:lstStyle/>
          <a:p>
            <a:r>
              <a:rPr lang="en-US" dirty="0"/>
              <a:t>Incident Timeline Template</a:t>
            </a:r>
          </a:p>
        </p:txBody>
      </p:sp>
      <p:sp>
        <p:nvSpPr>
          <p:cNvPr id="6" name="Subtitle 5">
            <a:extLst>
              <a:ext uri="{FF2B5EF4-FFF2-40B4-BE49-F238E27FC236}">
                <a16:creationId xmlns:a16="http://schemas.microsoft.com/office/drawing/2014/main" id="{DB172A3B-AA49-B619-CA41-9909204B9388}"/>
              </a:ext>
            </a:extLst>
          </p:cNvPr>
          <p:cNvSpPr>
            <a:spLocks noGrp="1"/>
          </p:cNvSpPr>
          <p:nvPr>
            <p:ph type="subTitle" idx="1"/>
          </p:nvPr>
        </p:nvSpPr>
        <p:spPr/>
        <p:txBody>
          <a:bodyPr/>
          <a:lstStyle/>
          <a:p>
            <a:endParaRPr lang="en-US"/>
          </a:p>
        </p:txBody>
      </p:sp>
      <p:pic>
        <p:nvPicPr>
          <p:cNvPr id="9" name="Picture 8">
            <a:extLst>
              <a:ext uri="{FF2B5EF4-FFF2-40B4-BE49-F238E27FC236}">
                <a16:creationId xmlns:a16="http://schemas.microsoft.com/office/drawing/2014/main" id="{215386DE-3D02-D888-53BE-A5AB8B4567FC}"/>
              </a:ext>
            </a:extLst>
          </p:cNvPr>
          <p:cNvPicPr>
            <a:picLocks noChangeAspect="1"/>
          </p:cNvPicPr>
          <p:nvPr/>
        </p:nvPicPr>
        <p:blipFill>
          <a:blip r:embed="rId3"/>
          <a:stretch>
            <a:fillRect/>
          </a:stretch>
        </p:blipFill>
        <p:spPr>
          <a:xfrm>
            <a:off x="372771" y="2588653"/>
            <a:ext cx="11443282" cy="2596855"/>
          </a:xfrm>
          <a:prstGeom prst="rect">
            <a:avLst/>
          </a:prstGeom>
        </p:spPr>
      </p:pic>
      <p:sp>
        <p:nvSpPr>
          <p:cNvPr id="8" name="Explosion: 14 Points 7">
            <a:extLst>
              <a:ext uri="{FF2B5EF4-FFF2-40B4-BE49-F238E27FC236}">
                <a16:creationId xmlns:a16="http://schemas.microsoft.com/office/drawing/2014/main" id="{F5B6E353-F399-FD0D-8313-3BB4B1F29C22}"/>
              </a:ext>
            </a:extLst>
          </p:cNvPr>
          <p:cNvSpPr/>
          <p:nvPr/>
        </p:nvSpPr>
        <p:spPr>
          <a:xfrm>
            <a:off x="8974882" y="663905"/>
            <a:ext cx="2841171" cy="2017174"/>
          </a:xfrm>
          <a:prstGeom prst="irregularSeal2">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800" dirty="0">
                <a:ln w="0"/>
                <a:solidFill>
                  <a:schemeClr val="bg1"/>
                </a:solidFill>
                <a:effectLst>
                  <a:outerShdw blurRad="38100" dist="19050" dir="2700000" algn="tl" rotWithShape="0">
                    <a:schemeClr val="dk1">
                      <a:alpha val="40000"/>
                    </a:schemeClr>
                  </a:outerShdw>
                </a:effectLst>
              </a:rPr>
              <a:t>Get your copy on my </a:t>
            </a:r>
            <a:r>
              <a:rPr lang="en-US" sz="1800" dirty="0" err="1">
                <a:ln w="0"/>
                <a:solidFill>
                  <a:schemeClr val="bg1"/>
                </a:solidFill>
                <a:effectLst>
                  <a:outerShdw blurRad="38100" dist="19050" dir="2700000" algn="tl" rotWithShape="0">
                    <a:schemeClr val="dk1">
                      <a:alpha val="40000"/>
                    </a:schemeClr>
                  </a:outerShdw>
                </a:effectLst>
              </a:rPr>
              <a:t>Github</a:t>
            </a:r>
            <a:endParaRPr lang="en-US" sz="18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94693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Enrichment</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pPr marL="285750" indent="-285750">
              <a:buFont typeface="Arial" panose="020B0604020202020204" pitchFamily="34" charset="0"/>
              <a:buChar char="•"/>
            </a:pPr>
            <a:r>
              <a:rPr lang="en-US" sz="1800" dirty="0"/>
              <a:t>Have we or someone else seen this before?</a:t>
            </a:r>
          </a:p>
          <a:p>
            <a:pPr marL="285750" indent="-285750">
              <a:buFont typeface="Arial" panose="020B0604020202020204" pitchFamily="34" charset="0"/>
              <a:buChar char="•"/>
            </a:pPr>
            <a:r>
              <a:rPr lang="en-US" sz="1800" dirty="0"/>
              <a:t>Apply existing intelligence to your findings</a:t>
            </a: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sz="2400" dirty="0"/>
              <a:t>It is not intended to be exhaustive or comprehensive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MITRE ATT&amp;CK provides a useful framework for documenting common TTP’s often leveraged by adversaries.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What intelligence exists around the identified TTPs and indicators?</a:t>
            </a:r>
          </a:p>
          <a:p>
            <a:endParaRPr lang="en-US" dirty="0"/>
          </a:p>
        </p:txBody>
      </p:sp>
      <p:pic>
        <p:nvPicPr>
          <p:cNvPr id="2" name="Picture 1">
            <a:extLst>
              <a:ext uri="{FF2B5EF4-FFF2-40B4-BE49-F238E27FC236}">
                <a16:creationId xmlns:a16="http://schemas.microsoft.com/office/drawing/2014/main" id="{C1B92432-0358-20A6-2671-9EA973CC3B9F}"/>
              </a:ext>
            </a:extLst>
          </p:cNvPr>
          <p:cNvPicPr>
            <a:picLocks noChangeAspect="1"/>
          </p:cNvPicPr>
          <p:nvPr/>
        </p:nvPicPr>
        <p:blipFill>
          <a:blip r:embed="rId3"/>
          <a:stretch>
            <a:fillRect/>
          </a:stretch>
        </p:blipFill>
        <p:spPr>
          <a:xfrm>
            <a:off x="5522912" y="169606"/>
            <a:ext cx="1143000" cy="1143000"/>
          </a:xfrm>
          <a:prstGeom prst="rect">
            <a:avLst/>
          </a:prstGeom>
        </p:spPr>
      </p:pic>
    </p:spTree>
    <p:extLst>
      <p:ext uri="{BB962C8B-B14F-4D97-AF65-F5344CB8AC3E}">
        <p14:creationId xmlns:p14="http://schemas.microsoft.com/office/powerpoint/2010/main" val="3834572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464">
            <a:extLst>
              <a:ext uri="{FF2B5EF4-FFF2-40B4-BE49-F238E27FC236}">
                <a16:creationId xmlns:a16="http://schemas.microsoft.com/office/drawing/2014/main" id="{E92D8BD1-017E-5D40-8A4A-C0444FA45860}"/>
              </a:ext>
            </a:extLst>
          </p:cNvPr>
          <p:cNvSpPr/>
          <p:nvPr/>
        </p:nvSpPr>
        <p:spPr>
          <a:xfrm>
            <a:off x="2968132" y="2415540"/>
            <a:ext cx="2977392" cy="44424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a:p>
        </p:txBody>
      </p:sp>
      <p:sp>
        <p:nvSpPr>
          <p:cNvPr id="15" name="Rectangle 14">
            <a:extLst>
              <a:ext uri="{FF2B5EF4-FFF2-40B4-BE49-F238E27FC236}">
                <a16:creationId xmlns:a16="http://schemas.microsoft.com/office/drawing/2014/main" id="{1A3304ED-F2DA-ED4B-82A9-C396DA05679F}"/>
              </a:ext>
            </a:extLst>
          </p:cNvPr>
          <p:cNvSpPr/>
          <p:nvPr/>
        </p:nvSpPr>
        <p:spPr>
          <a:xfrm>
            <a:off x="0" y="4951"/>
            <a:ext cx="8922917" cy="241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21DAF87-ED91-F149-BEA2-2586DA91EE80}"/>
              </a:ext>
            </a:extLst>
          </p:cNvPr>
          <p:cNvSpPr>
            <a:spLocks noGrp="1"/>
          </p:cNvSpPr>
          <p:nvPr>
            <p:ph type="title"/>
          </p:nvPr>
        </p:nvSpPr>
        <p:spPr/>
        <p:txBody>
          <a:bodyPr/>
          <a:lstStyle/>
          <a:p>
            <a:r>
              <a:rPr lang="en-US" dirty="0"/>
              <a:t>Summary</a:t>
            </a:r>
          </a:p>
        </p:txBody>
      </p:sp>
      <p:sp>
        <p:nvSpPr>
          <p:cNvPr id="6" name="Subtitle 5">
            <a:extLst>
              <a:ext uri="{FF2B5EF4-FFF2-40B4-BE49-F238E27FC236}">
                <a16:creationId xmlns:a16="http://schemas.microsoft.com/office/drawing/2014/main" id="{31F9F101-DF45-FD42-B91A-130BF8AB7EE1}"/>
              </a:ext>
            </a:extLst>
          </p:cNvPr>
          <p:cNvSpPr>
            <a:spLocks noGrp="1"/>
          </p:cNvSpPr>
          <p:nvPr>
            <p:ph type="subTitle" idx="1"/>
          </p:nvPr>
        </p:nvSpPr>
        <p:spPr/>
        <p:txBody>
          <a:bodyPr/>
          <a:lstStyle/>
          <a:p>
            <a:r>
              <a:rPr lang="en-US" dirty="0"/>
              <a:t>Look at all the great work you’ve done</a:t>
            </a:r>
          </a:p>
        </p:txBody>
      </p:sp>
      <p:sp>
        <p:nvSpPr>
          <p:cNvPr id="9" name="Text Placeholder 8">
            <a:extLst>
              <a:ext uri="{FF2B5EF4-FFF2-40B4-BE49-F238E27FC236}">
                <a16:creationId xmlns:a16="http://schemas.microsoft.com/office/drawing/2014/main" id="{80449C40-279F-C34C-A7BB-371C30C1EC6B}"/>
              </a:ext>
            </a:extLst>
          </p:cNvPr>
          <p:cNvSpPr>
            <a:spLocks noGrp="1"/>
          </p:cNvSpPr>
          <p:nvPr>
            <p:ph type="body" sz="quarter" idx="12"/>
          </p:nvPr>
        </p:nvSpPr>
        <p:spPr>
          <a:xfrm>
            <a:off x="9267824" y="1092200"/>
            <a:ext cx="2539863" cy="5110163"/>
          </a:xfrm>
        </p:spPr>
        <p:txBody>
          <a:bodyPr/>
          <a:lstStyle/>
          <a:p>
            <a:r>
              <a:rPr lang="en-US" sz="1800" dirty="0"/>
              <a:t>Setup time to debrief with peers</a:t>
            </a:r>
          </a:p>
          <a:p>
            <a:endParaRPr lang="en-US" sz="1800" dirty="0"/>
          </a:p>
          <a:p>
            <a:r>
              <a:rPr lang="en-US" sz="1800" dirty="0"/>
              <a:t>Documented investigations are great drivers for necessary change</a:t>
            </a:r>
          </a:p>
          <a:p>
            <a:endParaRPr lang="en-US" sz="1800" dirty="0"/>
          </a:p>
          <a:p>
            <a:r>
              <a:rPr lang="en-US" sz="1800" dirty="0"/>
              <a:t>Take a breath and pat yourself on the back!</a:t>
            </a:r>
          </a:p>
          <a:p>
            <a:pPr lvl="1"/>
            <a:r>
              <a:rPr lang="en-US" sz="1800" i="0" dirty="0"/>
              <a:t>Step away every now and then to regroup</a:t>
            </a:r>
          </a:p>
          <a:p>
            <a:pPr lvl="1"/>
            <a:r>
              <a:rPr lang="en-US" sz="1800" i="0" dirty="0"/>
              <a:t>Know your limits</a:t>
            </a:r>
          </a:p>
          <a:p>
            <a:pPr lvl="1"/>
            <a:r>
              <a:rPr lang="en-US" sz="1800" i="0" dirty="0"/>
              <a:t>Ask for help</a:t>
            </a:r>
          </a:p>
          <a:p>
            <a:endParaRPr lang="en-US" sz="1800" dirty="0"/>
          </a:p>
        </p:txBody>
      </p:sp>
      <p:sp>
        <p:nvSpPr>
          <p:cNvPr id="29" name="TextBox 28">
            <a:extLst>
              <a:ext uri="{FF2B5EF4-FFF2-40B4-BE49-F238E27FC236}">
                <a16:creationId xmlns:a16="http://schemas.microsoft.com/office/drawing/2014/main" id="{49120974-8B3D-3D4C-98F7-7FFDBC151C08}"/>
              </a:ext>
            </a:extLst>
          </p:cNvPr>
          <p:cNvSpPr txBox="1"/>
          <p:nvPr/>
        </p:nvSpPr>
        <p:spPr>
          <a:xfrm>
            <a:off x="3148119" y="2810371"/>
            <a:ext cx="2564966" cy="2062103"/>
          </a:xfrm>
          <a:prstGeom prst="rect">
            <a:avLst/>
          </a:prstGeom>
          <a:noFill/>
        </p:spPr>
        <p:txBody>
          <a:bodyPr wrap="square" numCol="1" rtlCol="0">
            <a:spAutoFit/>
          </a:bodyPr>
          <a:lstStyle/>
          <a:p>
            <a:pPr marL="285750" indent="-285750" algn="ctr">
              <a:buFont typeface="Arial" panose="020B0604020202020204" pitchFamily="34" charset="0"/>
              <a:buChar char="•"/>
            </a:pPr>
            <a:r>
              <a:rPr lang="en-US" sz="1600" dirty="0"/>
              <a:t>Easy to digest chain of events</a:t>
            </a:r>
          </a:p>
          <a:p>
            <a:pPr marL="285750" indent="-285750" algn="ctr">
              <a:buFont typeface="Arial" panose="020B0604020202020204" pitchFamily="34" charset="0"/>
              <a:buChar char="•"/>
            </a:pPr>
            <a:endParaRPr lang="en-US" sz="1600" dirty="0"/>
          </a:p>
          <a:p>
            <a:pPr marL="285750" indent="-285750" algn="ctr">
              <a:buFont typeface="Arial" panose="020B0604020202020204" pitchFamily="34" charset="0"/>
              <a:buChar char="•"/>
            </a:pPr>
            <a:r>
              <a:rPr lang="en-US" sz="1600" dirty="0"/>
              <a:t>Looks great in a final report</a:t>
            </a:r>
          </a:p>
          <a:p>
            <a:pPr marL="285750" indent="-285750" algn="ctr">
              <a:buFont typeface="Arial" panose="020B0604020202020204" pitchFamily="34" charset="0"/>
              <a:buChar char="•"/>
            </a:pPr>
            <a:endParaRPr lang="en-US" sz="1600" dirty="0"/>
          </a:p>
          <a:p>
            <a:pPr marL="285750" indent="-285750" algn="ctr">
              <a:buFont typeface="Arial" panose="020B0604020202020204" pitchFamily="34" charset="0"/>
              <a:buChar char="•"/>
            </a:pPr>
            <a:r>
              <a:rPr lang="en-US" sz="1600" dirty="0"/>
              <a:t>Document other folks can contribute to </a:t>
            </a:r>
          </a:p>
        </p:txBody>
      </p:sp>
      <p:sp>
        <p:nvSpPr>
          <p:cNvPr id="30" name="Rectangle 29">
            <a:extLst>
              <a:ext uri="{FF2B5EF4-FFF2-40B4-BE49-F238E27FC236}">
                <a16:creationId xmlns:a16="http://schemas.microsoft.com/office/drawing/2014/main" id="{11901B54-CD56-714E-A837-9C7C55FE698E}"/>
              </a:ext>
            </a:extLst>
          </p:cNvPr>
          <p:cNvSpPr/>
          <p:nvPr/>
        </p:nvSpPr>
        <p:spPr>
          <a:xfrm>
            <a:off x="6185817" y="2810371"/>
            <a:ext cx="2468049" cy="1815882"/>
          </a:xfrm>
          <a:prstGeom prst="rect">
            <a:avLst/>
          </a:prstGeom>
        </p:spPr>
        <p:txBody>
          <a:bodyPr wrap="square">
            <a:spAutoFit/>
          </a:bodyPr>
          <a:lstStyle/>
          <a:p>
            <a:pPr marL="285750" indent="-285750" algn="ctr">
              <a:buFont typeface="Arial" panose="020B0604020202020204" pitchFamily="34" charset="0"/>
              <a:buChar char="•"/>
            </a:pPr>
            <a:r>
              <a:rPr lang="en-US" sz="1600" dirty="0"/>
              <a:t>List of evidence you analyzed</a:t>
            </a:r>
          </a:p>
          <a:p>
            <a:pPr marL="285750" indent="-285750" algn="ctr">
              <a:buFont typeface="Arial" panose="020B0604020202020204" pitchFamily="34" charset="0"/>
              <a:buChar char="•"/>
            </a:pPr>
            <a:endParaRPr lang="en-US" sz="1600" dirty="0"/>
          </a:p>
          <a:p>
            <a:pPr marL="285750" indent="-285750" algn="ctr">
              <a:buFont typeface="Arial" panose="020B0604020202020204" pitchFamily="34" charset="0"/>
              <a:buChar char="•"/>
            </a:pPr>
            <a:r>
              <a:rPr lang="en-US" sz="1600" dirty="0"/>
              <a:t>Proof of your hard work</a:t>
            </a:r>
          </a:p>
          <a:p>
            <a:pPr marL="285750" indent="-285750" algn="ctr">
              <a:buFont typeface="Arial" panose="020B0604020202020204" pitchFamily="34" charset="0"/>
              <a:buChar char="•"/>
            </a:pPr>
            <a:endParaRPr lang="en-US" sz="1600" dirty="0"/>
          </a:p>
          <a:p>
            <a:pPr marL="285750" indent="-285750" algn="ctr">
              <a:buFont typeface="Arial" panose="020B0604020202020204" pitchFamily="34" charset="0"/>
              <a:buChar char="•"/>
            </a:pPr>
            <a:r>
              <a:rPr lang="en-US" sz="1600" dirty="0"/>
              <a:t>Notes that will impress everyone</a:t>
            </a:r>
          </a:p>
        </p:txBody>
      </p:sp>
      <p:sp>
        <p:nvSpPr>
          <p:cNvPr id="31" name="Rectangle 30">
            <a:extLst>
              <a:ext uri="{FF2B5EF4-FFF2-40B4-BE49-F238E27FC236}">
                <a16:creationId xmlns:a16="http://schemas.microsoft.com/office/drawing/2014/main" id="{58F639E3-CED9-FA4F-A3AC-4A66C147B287}"/>
              </a:ext>
            </a:extLst>
          </p:cNvPr>
          <p:cNvSpPr/>
          <p:nvPr/>
        </p:nvSpPr>
        <p:spPr>
          <a:xfrm>
            <a:off x="10008" y="2810371"/>
            <a:ext cx="2909604" cy="2062103"/>
          </a:xfrm>
          <a:prstGeom prst="rect">
            <a:avLst/>
          </a:prstGeom>
        </p:spPr>
        <p:txBody>
          <a:bodyPr wrap="square">
            <a:spAutoFit/>
          </a:bodyPr>
          <a:lstStyle/>
          <a:p>
            <a:pPr marL="285750" indent="-285750" algn="ctr">
              <a:buFont typeface="Arial" panose="020B0604020202020204" pitchFamily="34" charset="0"/>
              <a:buChar char="•"/>
            </a:pPr>
            <a:r>
              <a:rPr lang="en-US" sz="1600" dirty="0"/>
              <a:t>The final report is 80% complete.</a:t>
            </a:r>
          </a:p>
          <a:p>
            <a:pPr marL="285750" indent="-285750" algn="ctr">
              <a:buFont typeface="Arial" panose="020B0604020202020204" pitchFamily="34" charset="0"/>
              <a:buChar char="•"/>
            </a:pPr>
            <a:endParaRPr lang="en-US" sz="1600" dirty="0"/>
          </a:p>
          <a:p>
            <a:pPr marL="285750" indent="-285750" algn="ctr">
              <a:buFont typeface="Arial" panose="020B0604020202020204" pitchFamily="34" charset="0"/>
              <a:buChar char="•"/>
            </a:pPr>
            <a:r>
              <a:rPr lang="en-US" sz="1600" dirty="0"/>
              <a:t>A document you can speak to when asked</a:t>
            </a:r>
          </a:p>
          <a:p>
            <a:pPr marL="285750" indent="-285750" algn="ctr">
              <a:buFont typeface="Arial" panose="020B0604020202020204" pitchFamily="34" charset="0"/>
              <a:buChar char="•"/>
            </a:pPr>
            <a:endParaRPr lang="en-US" sz="1600" dirty="0"/>
          </a:p>
          <a:p>
            <a:pPr marL="285750" indent="-285750" algn="ctr">
              <a:buFont typeface="Arial" panose="020B0604020202020204" pitchFamily="34" charset="0"/>
              <a:buChar char="•"/>
            </a:pPr>
            <a:r>
              <a:rPr lang="en-US" sz="1600" dirty="0"/>
              <a:t>No need to rely on just memory</a:t>
            </a:r>
          </a:p>
        </p:txBody>
      </p:sp>
      <p:sp>
        <p:nvSpPr>
          <p:cNvPr id="32" name="Rounded Rectangle 31">
            <a:extLst>
              <a:ext uri="{FF2B5EF4-FFF2-40B4-BE49-F238E27FC236}">
                <a16:creationId xmlns:a16="http://schemas.microsoft.com/office/drawing/2014/main" id="{0D2586BA-C445-EF45-BEFE-083F02F0264E}"/>
              </a:ext>
            </a:extLst>
          </p:cNvPr>
          <p:cNvSpPr/>
          <p:nvPr/>
        </p:nvSpPr>
        <p:spPr>
          <a:xfrm>
            <a:off x="3480568" y="2181205"/>
            <a:ext cx="1912964" cy="414182"/>
          </a:xfrm>
          <a:prstGeom prst="roundRect">
            <a:avLst>
              <a:gd name="adj" fmla="val 50000"/>
            </a:avLst>
          </a:prstGeom>
          <a:blipFill>
            <a:blip r:embed="rId3"/>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Timeline</a:t>
            </a:r>
          </a:p>
        </p:txBody>
      </p:sp>
      <p:sp>
        <p:nvSpPr>
          <p:cNvPr id="33" name="Rounded Rectangle 32">
            <a:extLst>
              <a:ext uri="{FF2B5EF4-FFF2-40B4-BE49-F238E27FC236}">
                <a16:creationId xmlns:a16="http://schemas.microsoft.com/office/drawing/2014/main" id="{894A0E4A-45D6-7F40-BEE8-228F6288EDAB}"/>
              </a:ext>
            </a:extLst>
          </p:cNvPr>
          <p:cNvSpPr/>
          <p:nvPr/>
        </p:nvSpPr>
        <p:spPr>
          <a:xfrm>
            <a:off x="535888" y="2192096"/>
            <a:ext cx="1912964" cy="414182"/>
          </a:xfrm>
          <a:prstGeom prst="roundRect">
            <a:avLst>
              <a:gd name="adj" fmla="val 50000"/>
            </a:avLst>
          </a:prstGeom>
          <a:blipFill>
            <a:blip r:embed="rId4"/>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Report</a:t>
            </a:r>
          </a:p>
        </p:txBody>
      </p:sp>
      <p:sp>
        <p:nvSpPr>
          <p:cNvPr id="34" name="Rounded Rectangle 33">
            <a:extLst>
              <a:ext uri="{FF2B5EF4-FFF2-40B4-BE49-F238E27FC236}">
                <a16:creationId xmlns:a16="http://schemas.microsoft.com/office/drawing/2014/main" id="{569AB884-3C8F-3542-9C66-7C508B5F5619}"/>
              </a:ext>
            </a:extLst>
          </p:cNvPr>
          <p:cNvSpPr/>
          <p:nvPr/>
        </p:nvSpPr>
        <p:spPr>
          <a:xfrm>
            <a:off x="6457960" y="2192096"/>
            <a:ext cx="1912964" cy="414182"/>
          </a:xfrm>
          <a:prstGeom prst="roundRect">
            <a:avLst>
              <a:gd name="adj" fmla="val 50000"/>
            </a:avLst>
          </a:prstGeom>
          <a:blipFill>
            <a:blip r:embed="rId5"/>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solidFill>
              </a:rPr>
              <a:t>Accomplishments</a:t>
            </a:r>
          </a:p>
        </p:txBody>
      </p:sp>
    </p:spTree>
    <p:extLst>
      <p:ext uri="{BB962C8B-B14F-4D97-AF65-F5344CB8AC3E}">
        <p14:creationId xmlns:p14="http://schemas.microsoft.com/office/powerpoint/2010/main" val="2084501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bject 464">
            <a:extLst>
              <a:ext uri="{FF2B5EF4-FFF2-40B4-BE49-F238E27FC236}">
                <a16:creationId xmlns:a16="http://schemas.microsoft.com/office/drawing/2014/main" id="{F7BB88BA-32FD-3544-9BF1-62C7F527DA99}"/>
              </a:ext>
            </a:extLst>
          </p:cNvPr>
          <p:cNvSpPr/>
          <p:nvPr/>
        </p:nvSpPr>
        <p:spPr>
          <a:xfrm>
            <a:off x="-10693" y="2936240"/>
            <a:ext cx="6107792" cy="39217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dirty="0"/>
          </a:p>
        </p:txBody>
      </p:sp>
      <p:sp>
        <p:nvSpPr>
          <p:cNvPr id="6" name="Rectangle 5">
            <a:extLst>
              <a:ext uri="{FF2B5EF4-FFF2-40B4-BE49-F238E27FC236}">
                <a16:creationId xmlns:a16="http://schemas.microsoft.com/office/drawing/2014/main" id="{BB98FAC4-666C-8244-A68F-DFE356504768}"/>
              </a:ext>
            </a:extLst>
          </p:cNvPr>
          <p:cNvSpPr/>
          <p:nvPr/>
        </p:nvSpPr>
        <p:spPr>
          <a:xfrm>
            <a:off x="0" y="185946"/>
            <a:ext cx="12188825" cy="29312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2" name="Title 1">
            <a:extLst>
              <a:ext uri="{FF2B5EF4-FFF2-40B4-BE49-F238E27FC236}">
                <a16:creationId xmlns:a16="http://schemas.microsoft.com/office/drawing/2014/main" id="{4C8EC702-75B3-8E4F-BF10-428EA744D1DB}"/>
              </a:ext>
            </a:extLst>
          </p:cNvPr>
          <p:cNvSpPr>
            <a:spLocks noGrp="1"/>
          </p:cNvSpPr>
          <p:nvPr>
            <p:ph type="title"/>
          </p:nvPr>
        </p:nvSpPr>
        <p:spPr/>
        <p:txBody>
          <a:bodyPr/>
          <a:lstStyle/>
          <a:p>
            <a:r>
              <a:rPr lang="en-US" b="1" dirty="0"/>
              <a:t>THANK YOU!</a:t>
            </a:r>
          </a:p>
        </p:txBody>
      </p:sp>
      <p:sp>
        <p:nvSpPr>
          <p:cNvPr id="3" name="Subtitle 2">
            <a:extLst>
              <a:ext uri="{FF2B5EF4-FFF2-40B4-BE49-F238E27FC236}">
                <a16:creationId xmlns:a16="http://schemas.microsoft.com/office/drawing/2014/main" id="{66B3BF14-7EEE-5C48-B27C-4864DBF129F7}"/>
              </a:ext>
            </a:extLst>
          </p:cNvPr>
          <p:cNvSpPr>
            <a:spLocks noGrp="1"/>
          </p:cNvSpPr>
          <p:nvPr>
            <p:ph type="subTitle" idx="1"/>
          </p:nvPr>
        </p:nvSpPr>
        <p:spPr/>
        <p:txBody>
          <a:bodyPr/>
          <a:lstStyle/>
          <a:p>
            <a:r>
              <a:rPr lang="en-US" dirty="0"/>
              <a:t>Questions?</a:t>
            </a:r>
          </a:p>
        </p:txBody>
      </p:sp>
      <p:pic>
        <p:nvPicPr>
          <p:cNvPr id="13" name="Picture 12">
            <a:extLst>
              <a:ext uri="{FF2B5EF4-FFF2-40B4-BE49-F238E27FC236}">
                <a16:creationId xmlns:a16="http://schemas.microsoft.com/office/drawing/2014/main" id="{A0158876-7F6B-EE4A-B733-74D6822568BF}"/>
              </a:ext>
            </a:extLst>
          </p:cNvPr>
          <p:cNvPicPr>
            <a:picLocks noChangeAspect="1"/>
          </p:cNvPicPr>
          <p:nvPr/>
        </p:nvPicPr>
        <p:blipFill>
          <a:blip r:embed="rId3"/>
          <a:stretch>
            <a:fillRect/>
          </a:stretch>
        </p:blipFill>
        <p:spPr>
          <a:xfrm>
            <a:off x="2240881" y="2120278"/>
            <a:ext cx="1604643" cy="1609344"/>
          </a:xfrm>
          <a:prstGeom prst="rect">
            <a:avLst/>
          </a:prstGeom>
        </p:spPr>
      </p:pic>
      <p:pic>
        <p:nvPicPr>
          <p:cNvPr id="17" name="Picture 16">
            <a:extLst>
              <a:ext uri="{FF2B5EF4-FFF2-40B4-BE49-F238E27FC236}">
                <a16:creationId xmlns:a16="http://schemas.microsoft.com/office/drawing/2014/main" id="{BB30BD6B-D42E-8243-AC25-7A0FF847BC87}"/>
              </a:ext>
            </a:extLst>
          </p:cNvPr>
          <p:cNvPicPr>
            <a:picLocks noChangeAspect="1"/>
          </p:cNvPicPr>
          <p:nvPr/>
        </p:nvPicPr>
        <p:blipFill>
          <a:blip r:embed="rId3"/>
          <a:stretch>
            <a:fillRect/>
          </a:stretch>
        </p:blipFill>
        <p:spPr>
          <a:xfrm>
            <a:off x="8312417" y="2115346"/>
            <a:ext cx="1609344" cy="1609344"/>
          </a:xfrm>
          <a:prstGeom prst="rect">
            <a:avLst/>
          </a:prstGeom>
        </p:spPr>
      </p:pic>
      <p:sp>
        <p:nvSpPr>
          <p:cNvPr id="33" name="TextBox 32">
            <a:extLst>
              <a:ext uri="{FF2B5EF4-FFF2-40B4-BE49-F238E27FC236}">
                <a16:creationId xmlns:a16="http://schemas.microsoft.com/office/drawing/2014/main" id="{5359CA1D-A8FE-9148-BE94-6C19D5B8FE40}"/>
              </a:ext>
            </a:extLst>
          </p:cNvPr>
          <p:cNvSpPr txBox="1"/>
          <p:nvPr/>
        </p:nvSpPr>
        <p:spPr>
          <a:xfrm>
            <a:off x="6321670" y="3840007"/>
            <a:ext cx="5609492" cy="2585323"/>
          </a:xfrm>
          <a:prstGeom prst="rect">
            <a:avLst/>
          </a:prstGeom>
          <a:noFill/>
        </p:spPr>
        <p:txBody>
          <a:bodyPr wrap="square" lIns="0" tIns="0" rIns="0" bIns="0" rtlCol="0" anchor="t" anchorCtr="0">
            <a:spAutoFit/>
          </a:bodyPr>
          <a:lstStyle/>
          <a:p>
            <a:pPr algn="ctr"/>
            <a:r>
              <a:rPr lang="en-US" sz="2000" dirty="0">
                <a:hlinkClick r:id="rId4"/>
              </a:rPr>
              <a:t>https://github.com/chocolatecoat/DFIR-Templates</a:t>
            </a:r>
            <a:endParaRPr lang="en-US" sz="1600" dirty="0"/>
          </a:p>
          <a:p>
            <a:pPr algn="ctr"/>
            <a:endParaRPr lang="en-US" sz="1600" dirty="0"/>
          </a:p>
          <a:p>
            <a:pPr algn="ctr"/>
            <a:r>
              <a:rPr lang="en-US" sz="1600" dirty="0"/>
              <a:t>Templates for Scoping, Forensic Notes, and Reports.</a:t>
            </a:r>
          </a:p>
          <a:p>
            <a:pPr algn="ctr"/>
            <a:r>
              <a:rPr lang="en-US" sz="1600" dirty="0"/>
              <a:t>Always open to more ideas of what may be helpful.</a:t>
            </a:r>
          </a:p>
          <a:p>
            <a:pPr algn="ctr"/>
            <a:endParaRPr lang="en-US" sz="1600" dirty="0"/>
          </a:p>
          <a:p>
            <a:pPr algn="ctr"/>
            <a:r>
              <a:rPr lang="en-US" sz="2000" dirty="0">
                <a:hlinkClick r:id="rId5"/>
              </a:rPr>
              <a:t>https://chocolatecoat4n6.com/</a:t>
            </a:r>
            <a:r>
              <a:rPr lang="en-US" sz="2000" dirty="0"/>
              <a:t> </a:t>
            </a:r>
          </a:p>
          <a:p>
            <a:pPr algn="ctr"/>
            <a:endParaRPr lang="en-US" sz="1600" dirty="0"/>
          </a:p>
          <a:p>
            <a:pPr algn="ctr"/>
            <a:r>
              <a:rPr lang="en-US" sz="1600" dirty="0"/>
              <a:t>Blog discussing several topics around DFIR and a little bit of more general forensics. </a:t>
            </a:r>
          </a:p>
          <a:p>
            <a:pPr algn="ctr"/>
            <a:endParaRPr lang="en-US" sz="1600" dirty="0"/>
          </a:p>
        </p:txBody>
      </p:sp>
      <p:sp>
        <p:nvSpPr>
          <p:cNvPr id="41" name="TextBox 40">
            <a:extLst>
              <a:ext uri="{FF2B5EF4-FFF2-40B4-BE49-F238E27FC236}">
                <a16:creationId xmlns:a16="http://schemas.microsoft.com/office/drawing/2014/main" id="{05F5AA86-DBDD-9D4A-98F9-4FA083D8B282}"/>
              </a:ext>
            </a:extLst>
          </p:cNvPr>
          <p:cNvSpPr txBox="1"/>
          <p:nvPr/>
        </p:nvSpPr>
        <p:spPr>
          <a:xfrm>
            <a:off x="704680" y="3840007"/>
            <a:ext cx="4697243" cy="2215991"/>
          </a:xfrm>
          <a:prstGeom prst="rect">
            <a:avLst/>
          </a:prstGeom>
          <a:noFill/>
        </p:spPr>
        <p:txBody>
          <a:bodyPr wrap="square" lIns="0" tIns="0" rIns="0" bIns="0" rtlCol="0" anchor="t" anchorCtr="0">
            <a:spAutoFit/>
          </a:bodyPr>
          <a:lstStyle/>
          <a:p>
            <a:pPr algn="ctr"/>
            <a:r>
              <a:rPr lang="en-US" sz="2000" b="1" dirty="0">
                <a:solidFill>
                  <a:schemeClr val="tx2"/>
                </a:solidFill>
              </a:rPr>
              <a:t>@</a:t>
            </a:r>
            <a:r>
              <a:rPr lang="en-US" sz="2000" b="1" dirty="0" err="1">
                <a:solidFill>
                  <a:schemeClr val="tx2"/>
                </a:solidFill>
              </a:rPr>
              <a:t>CyberCoat</a:t>
            </a:r>
            <a:r>
              <a:rPr lang="en-US" sz="2000" b="1" dirty="0">
                <a:solidFill>
                  <a:schemeClr val="tx2"/>
                </a:solidFill>
              </a:rPr>
              <a:t> </a:t>
            </a:r>
            <a:r>
              <a:rPr lang="en-US" sz="2000" b="1" dirty="0"/>
              <a:t>on Twitter</a:t>
            </a:r>
          </a:p>
          <a:p>
            <a:pPr algn="ctr"/>
            <a:endParaRPr lang="en-US" sz="2000" b="1" dirty="0"/>
          </a:p>
          <a:p>
            <a:pPr algn="ctr"/>
            <a:r>
              <a:rPr lang="en-US" sz="2000" b="1" dirty="0">
                <a:solidFill>
                  <a:schemeClr val="tx2"/>
                </a:solidFill>
              </a:rPr>
              <a:t>@ChocolateCoat </a:t>
            </a:r>
            <a:r>
              <a:rPr lang="en-US" sz="2000" b="1" dirty="0"/>
              <a:t>everywhere else (Mastodon, </a:t>
            </a:r>
            <a:r>
              <a:rPr lang="en-US" sz="2000" b="1" dirty="0" err="1"/>
              <a:t>Github</a:t>
            </a:r>
            <a:r>
              <a:rPr lang="en-US" sz="2000" b="1" dirty="0"/>
              <a:t>, </a:t>
            </a:r>
            <a:r>
              <a:rPr lang="en-US" sz="2000" b="1" dirty="0" err="1"/>
              <a:t>etc</a:t>
            </a:r>
            <a:r>
              <a:rPr lang="en-US" sz="2000" b="1" dirty="0"/>
              <a:t>)</a:t>
            </a:r>
          </a:p>
          <a:p>
            <a:pPr algn="ctr"/>
            <a:endParaRPr lang="en-US" sz="1600" dirty="0"/>
          </a:p>
          <a:p>
            <a:pPr algn="ctr"/>
            <a:endParaRPr lang="en-US" sz="1600" dirty="0"/>
          </a:p>
          <a:p>
            <a:pPr algn="ctr"/>
            <a:r>
              <a:rPr lang="en-US" sz="1600" dirty="0"/>
              <a:t>Best way to contact me for questions about absolutely anything and ramblings</a:t>
            </a:r>
          </a:p>
        </p:txBody>
      </p:sp>
      <p:sp>
        <p:nvSpPr>
          <p:cNvPr id="21" name="TextBox 20">
            <a:extLst>
              <a:ext uri="{FF2B5EF4-FFF2-40B4-BE49-F238E27FC236}">
                <a16:creationId xmlns:a16="http://schemas.microsoft.com/office/drawing/2014/main" id="{D1E0F762-DB3E-F24F-9A00-0A9A59132E28}"/>
              </a:ext>
            </a:extLst>
          </p:cNvPr>
          <p:cNvSpPr txBox="1"/>
          <p:nvPr/>
        </p:nvSpPr>
        <p:spPr>
          <a:xfrm>
            <a:off x="2103341" y="1651591"/>
            <a:ext cx="1899920" cy="430887"/>
          </a:xfrm>
          <a:prstGeom prst="rect">
            <a:avLst/>
          </a:prstGeom>
          <a:noFill/>
        </p:spPr>
        <p:txBody>
          <a:bodyPr wrap="square" rtlCol="0" anchor="b" anchorCtr="0">
            <a:spAutoFit/>
          </a:bodyPr>
          <a:lstStyle/>
          <a:p>
            <a:pPr algn="ctr"/>
            <a:r>
              <a:rPr lang="en-US" sz="2100" b="1" dirty="0">
                <a:solidFill>
                  <a:schemeClr val="accent1"/>
                </a:solidFill>
              </a:rPr>
              <a:t>Socials</a:t>
            </a:r>
          </a:p>
        </p:txBody>
      </p:sp>
      <p:sp>
        <p:nvSpPr>
          <p:cNvPr id="22" name="TextBox 21">
            <a:extLst>
              <a:ext uri="{FF2B5EF4-FFF2-40B4-BE49-F238E27FC236}">
                <a16:creationId xmlns:a16="http://schemas.microsoft.com/office/drawing/2014/main" id="{FB04391C-79CA-7A47-B838-75B66D7E0371}"/>
              </a:ext>
            </a:extLst>
          </p:cNvPr>
          <p:cNvSpPr txBox="1"/>
          <p:nvPr/>
        </p:nvSpPr>
        <p:spPr>
          <a:xfrm>
            <a:off x="8167127" y="1651591"/>
            <a:ext cx="1899920" cy="430887"/>
          </a:xfrm>
          <a:prstGeom prst="rect">
            <a:avLst/>
          </a:prstGeom>
          <a:noFill/>
        </p:spPr>
        <p:txBody>
          <a:bodyPr wrap="square" rtlCol="0" anchor="b" anchorCtr="0">
            <a:spAutoFit/>
          </a:bodyPr>
          <a:lstStyle/>
          <a:p>
            <a:pPr algn="ctr"/>
            <a:r>
              <a:rPr lang="en-US" sz="2100" b="1" dirty="0">
                <a:solidFill>
                  <a:schemeClr val="accent1"/>
                </a:solidFill>
              </a:rPr>
              <a:t>More Content</a:t>
            </a:r>
          </a:p>
        </p:txBody>
      </p:sp>
      <p:pic>
        <p:nvPicPr>
          <p:cNvPr id="23" name="Picture 22">
            <a:extLst>
              <a:ext uri="{FF2B5EF4-FFF2-40B4-BE49-F238E27FC236}">
                <a16:creationId xmlns:a16="http://schemas.microsoft.com/office/drawing/2014/main" id="{AC21C365-3499-8747-AAD6-29C1E8FCDA7A}"/>
              </a:ext>
            </a:extLst>
          </p:cNvPr>
          <p:cNvPicPr>
            <a:picLocks noChangeAspect="1"/>
          </p:cNvPicPr>
          <p:nvPr/>
        </p:nvPicPr>
        <p:blipFill>
          <a:blip r:embed="rId6"/>
          <a:stretch>
            <a:fillRect/>
          </a:stretch>
        </p:blipFill>
        <p:spPr>
          <a:xfrm>
            <a:off x="8545587" y="2347723"/>
            <a:ext cx="1143000" cy="1143000"/>
          </a:xfrm>
          <a:prstGeom prst="rect">
            <a:avLst/>
          </a:prstGeom>
        </p:spPr>
      </p:pic>
      <p:pic>
        <p:nvPicPr>
          <p:cNvPr id="24" name="Picture 23">
            <a:extLst>
              <a:ext uri="{FF2B5EF4-FFF2-40B4-BE49-F238E27FC236}">
                <a16:creationId xmlns:a16="http://schemas.microsoft.com/office/drawing/2014/main" id="{05FFF867-A268-0B48-8407-EB560FD97E24}"/>
              </a:ext>
            </a:extLst>
          </p:cNvPr>
          <p:cNvPicPr>
            <a:picLocks noChangeAspect="1"/>
          </p:cNvPicPr>
          <p:nvPr/>
        </p:nvPicPr>
        <p:blipFill>
          <a:blip r:embed="rId7"/>
          <a:stretch>
            <a:fillRect/>
          </a:stretch>
        </p:blipFill>
        <p:spPr>
          <a:xfrm>
            <a:off x="2471702" y="2357151"/>
            <a:ext cx="1143000" cy="1143000"/>
          </a:xfrm>
          <a:prstGeom prst="rect">
            <a:avLst/>
          </a:prstGeom>
        </p:spPr>
      </p:pic>
    </p:spTree>
    <p:extLst>
      <p:ext uri="{BB962C8B-B14F-4D97-AF65-F5344CB8AC3E}">
        <p14:creationId xmlns:p14="http://schemas.microsoft.com/office/powerpoint/2010/main" val="583865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5F216-B223-9748-829C-AFDE5598B2D0}"/>
              </a:ext>
            </a:extLst>
          </p:cNvPr>
          <p:cNvSpPr>
            <a:spLocks noGrp="1"/>
          </p:cNvSpPr>
          <p:nvPr>
            <p:ph type="title"/>
          </p:nvPr>
        </p:nvSpPr>
        <p:spPr/>
        <p:txBody>
          <a:bodyPr/>
          <a:lstStyle/>
          <a:p>
            <a:r>
              <a:rPr lang="en-US" dirty="0"/>
              <a:t>Why do you need structure in analysis?</a:t>
            </a:r>
          </a:p>
        </p:txBody>
      </p:sp>
      <p:sp>
        <p:nvSpPr>
          <p:cNvPr id="4" name="object 495">
            <a:extLst>
              <a:ext uri="{FF2B5EF4-FFF2-40B4-BE49-F238E27FC236}">
                <a16:creationId xmlns:a16="http://schemas.microsoft.com/office/drawing/2014/main" id="{FF7A9A75-7BDA-4649-AC59-5FA6856840F4}"/>
              </a:ext>
            </a:extLst>
          </p:cNvPr>
          <p:cNvSpPr/>
          <p:nvPr/>
        </p:nvSpPr>
        <p:spPr>
          <a:xfrm>
            <a:off x="6094412" y="4002479"/>
            <a:ext cx="6094524" cy="1256905"/>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sz="2399"/>
          </a:p>
        </p:txBody>
      </p:sp>
      <p:sp>
        <p:nvSpPr>
          <p:cNvPr id="5" name="object 495">
            <a:extLst>
              <a:ext uri="{FF2B5EF4-FFF2-40B4-BE49-F238E27FC236}">
                <a16:creationId xmlns:a16="http://schemas.microsoft.com/office/drawing/2014/main" id="{C737F688-535B-4443-851B-703DA444E855}"/>
              </a:ext>
            </a:extLst>
          </p:cNvPr>
          <p:cNvSpPr/>
          <p:nvPr/>
        </p:nvSpPr>
        <p:spPr>
          <a:xfrm>
            <a:off x="6094412" y="1452800"/>
            <a:ext cx="6094524" cy="1271383"/>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sz="2399"/>
          </a:p>
        </p:txBody>
      </p:sp>
      <p:sp>
        <p:nvSpPr>
          <p:cNvPr id="6" name="Rectangle 5">
            <a:extLst>
              <a:ext uri="{FF2B5EF4-FFF2-40B4-BE49-F238E27FC236}">
                <a16:creationId xmlns:a16="http://schemas.microsoft.com/office/drawing/2014/main" id="{D256913D-DD67-C043-B940-8178EF87BC71}"/>
              </a:ext>
            </a:extLst>
          </p:cNvPr>
          <p:cNvSpPr/>
          <p:nvPr/>
        </p:nvSpPr>
        <p:spPr>
          <a:xfrm>
            <a:off x="6913420" y="1926594"/>
            <a:ext cx="4672444" cy="384721"/>
          </a:xfrm>
          <a:prstGeom prst="rect">
            <a:avLst/>
          </a:prstGeom>
        </p:spPr>
        <p:txBody>
          <a:bodyPr wrap="square" anchor="ctr" anchorCtr="0">
            <a:spAutoFit/>
          </a:bodyPr>
          <a:lstStyle/>
          <a:p>
            <a:r>
              <a:rPr lang="en-US" sz="1900" dirty="0"/>
              <a:t>“Jumping In” leads to burnout</a:t>
            </a:r>
          </a:p>
        </p:txBody>
      </p:sp>
      <p:sp>
        <p:nvSpPr>
          <p:cNvPr id="7" name="Rectangle 6">
            <a:extLst>
              <a:ext uri="{FF2B5EF4-FFF2-40B4-BE49-F238E27FC236}">
                <a16:creationId xmlns:a16="http://schemas.microsoft.com/office/drawing/2014/main" id="{87269820-0BB3-5341-85DD-A8A88917187C}"/>
              </a:ext>
            </a:extLst>
          </p:cNvPr>
          <p:cNvSpPr/>
          <p:nvPr/>
        </p:nvSpPr>
        <p:spPr>
          <a:xfrm>
            <a:off x="6913420" y="3021979"/>
            <a:ext cx="4672444" cy="677108"/>
          </a:xfrm>
          <a:prstGeom prst="rect">
            <a:avLst/>
          </a:prstGeom>
        </p:spPr>
        <p:txBody>
          <a:bodyPr wrap="square" anchor="ctr" anchorCtr="0">
            <a:spAutoFit/>
          </a:bodyPr>
          <a:lstStyle/>
          <a:p>
            <a:r>
              <a:rPr lang="en-US" sz="1900" dirty="0"/>
              <a:t>Give realistic expectations to your peers/managers</a:t>
            </a:r>
          </a:p>
        </p:txBody>
      </p:sp>
      <p:sp>
        <p:nvSpPr>
          <p:cNvPr id="8" name="Rectangle 7">
            <a:extLst>
              <a:ext uri="{FF2B5EF4-FFF2-40B4-BE49-F238E27FC236}">
                <a16:creationId xmlns:a16="http://schemas.microsoft.com/office/drawing/2014/main" id="{8C907604-A111-4A44-B2E0-31FCAF380ADC}"/>
              </a:ext>
            </a:extLst>
          </p:cNvPr>
          <p:cNvSpPr/>
          <p:nvPr/>
        </p:nvSpPr>
        <p:spPr>
          <a:xfrm>
            <a:off x="6913419" y="4416592"/>
            <a:ext cx="5097071" cy="384721"/>
          </a:xfrm>
          <a:prstGeom prst="rect">
            <a:avLst/>
          </a:prstGeom>
        </p:spPr>
        <p:txBody>
          <a:bodyPr wrap="square" anchor="ctr" anchorCtr="0">
            <a:spAutoFit/>
          </a:bodyPr>
          <a:lstStyle/>
          <a:p>
            <a:pPr>
              <a:spcBef>
                <a:spcPts val="600"/>
              </a:spcBef>
            </a:pPr>
            <a:r>
              <a:rPr lang="en-US" sz="1900" dirty="0"/>
              <a:t>Investigation is not taught often</a:t>
            </a:r>
          </a:p>
        </p:txBody>
      </p:sp>
      <p:pic>
        <p:nvPicPr>
          <p:cNvPr id="9" name="Picture 8">
            <a:extLst>
              <a:ext uri="{FF2B5EF4-FFF2-40B4-BE49-F238E27FC236}">
                <a16:creationId xmlns:a16="http://schemas.microsoft.com/office/drawing/2014/main" id="{D43E7969-E713-2749-80A4-32AD0A157F04}"/>
              </a:ext>
            </a:extLst>
          </p:cNvPr>
          <p:cNvPicPr>
            <a:picLocks noChangeAspect="1"/>
          </p:cNvPicPr>
          <p:nvPr/>
        </p:nvPicPr>
        <p:blipFill>
          <a:blip r:embed="rId2"/>
          <a:stretch>
            <a:fillRect/>
          </a:stretch>
        </p:blipFill>
        <p:spPr>
          <a:xfrm>
            <a:off x="5458904" y="1451654"/>
            <a:ext cx="1271016" cy="1271016"/>
          </a:xfrm>
          <a:prstGeom prst="rect">
            <a:avLst/>
          </a:prstGeom>
        </p:spPr>
      </p:pic>
      <p:pic>
        <p:nvPicPr>
          <p:cNvPr id="10" name="Picture 9">
            <a:extLst>
              <a:ext uri="{FF2B5EF4-FFF2-40B4-BE49-F238E27FC236}">
                <a16:creationId xmlns:a16="http://schemas.microsoft.com/office/drawing/2014/main" id="{2F3AE679-9F78-3344-B2A6-1CE18ED66725}"/>
              </a:ext>
            </a:extLst>
          </p:cNvPr>
          <p:cNvPicPr>
            <a:picLocks noChangeAspect="1"/>
          </p:cNvPicPr>
          <p:nvPr/>
        </p:nvPicPr>
        <p:blipFill>
          <a:blip r:embed="rId2"/>
          <a:stretch>
            <a:fillRect/>
          </a:stretch>
        </p:blipFill>
        <p:spPr>
          <a:xfrm>
            <a:off x="5499209" y="2722670"/>
            <a:ext cx="1271016" cy="1271016"/>
          </a:xfrm>
          <a:prstGeom prst="rect">
            <a:avLst/>
          </a:prstGeom>
        </p:spPr>
      </p:pic>
      <p:pic>
        <p:nvPicPr>
          <p:cNvPr id="11" name="Picture 10">
            <a:extLst>
              <a:ext uri="{FF2B5EF4-FFF2-40B4-BE49-F238E27FC236}">
                <a16:creationId xmlns:a16="http://schemas.microsoft.com/office/drawing/2014/main" id="{58D222F8-73DA-1945-956D-5E014D4137CC}"/>
              </a:ext>
            </a:extLst>
          </p:cNvPr>
          <p:cNvPicPr>
            <a:picLocks noChangeAspect="1"/>
          </p:cNvPicPr>
          <p:nvPr/>
        </p:nvPicPr>
        <p:blipFill>
          <a:blip r:embed="rId2"/>
          <a:stretch>
            <a:fillRect/>
          </a:stretch>
        </p:blipFill>
        <p:spPr>
          <a:xfrm>
            <a:off x="5499209" y="3991027"/>
            <a:ext cx="1271016" cy="1271016"/>
          </a:xfrm>
          <a:prstGeom prst="rect">
            <a:avLst/>
          </a:prstGeom>
        </p:spPr>
      </p:pic>
      <p:pic>
        <p:nvPicPr>
          <p:cNvPr id="12" name="Picture 11">
            <a:extLst>
              <a:ext uri="{FF2B5EF4-FFF2-40B4-BE49-F238E27FC236}">
                <a16:creationId xmlns:a16="http://schemas.microsoft.com/office/drawing/2014/main" id="{839D83B5-1817-9844-AF7C-11E93393E3F8}"/>
              </a:ext>
            </a:extLst>
          </p:cNvPr>
          <p:cNvPicPr>
            <a:picLocks noChangeAspect="1"/>
          </p:cNvPicPr>
          <p:nvPr/>
        </p:nvPicPr>
        <p:blipFill>
          <a:blip r:embed="rId3"/>
          <a:stretch>
            <a:fillRect/>
          </a:stretch>
        </p:blipFill>
        <p:spPr>
          <a:xfrm>
            <a:off x="5637212" y="1626322"/>
            <a:ext cx="914400" cy="914400"/>
          </a:xfrm>
          <a:prstGeom prst="rect">
            <a:avLst/>
          </a:prstGeom>
        </p:spPr>
      </p:pic>
      <p:pic>
        <p:nvPicPr>
          <p:cNvPr id="13" name="Picture 12">
            <a:extLst>
              <a:ext uri="{FF2B5EF4-FFF2-40B4-BE49-F238E27FC236}">
                <a16:creationId xmlns:a16="http://schemas.microsoft.com/office/drawing/2014/main" id="{6B716AA8-7B1F-3C44-A35D-1611431E49EE}"/>
              </a:ext>
            </a:extLst>
          </p:cNvPr>
          <p:cNvPicPr>
            <a:picLocks noChangeAspect="1"/>
          </p:cNvPicPr>
          <p:nvPr/>
        </p:nvPicPr>
        <p:blipFill>
          <a:blip r:embed="rId4"/>
          <a:stretch>
            <a:fillRect/>
          </a:stretch>
        </p:blipFill>
        <p:spPr>
          <a:xfrm>
            <a:off x="5677517" y="2904259"/>
            <a:ext cx="914400" cy="914400"/>
          </a:xfrm>
          <a:prstGeom prst="rect">
            <a:avLst/>
          </a:prstGeom>
        </p:spPr>
      </p:pic>
      <p:pic>
        <p:nvPicPr>
          <p:cNvPr id="14" name="Picture 13">
            <a:extLst>
              <a:ext uri="{FF2B5EF4-FFF2-40B4-BE49-F238E27FC236}">
                <a16:creationId xmlns:a16="http://schemas.microsoft.com/office/drawing/2014/main" id="{7D6A2766-9CB7-2E4E-8DF4-7206B34E6315}"/>
              </a:ext>
            </a:extLst>
          </p:cNvPr>
          <p:cNvPicPr>
            <a:picLocks noChangeAspect="1"/>
          </p:cNvPicPr>
          <p:nvPr/>
        </p:nvPicPr>
        <p:blipFill>
          <a:blip r:embed="rId5"/>
          <a:stretch>
            <a:fillRect/>
          </a:stretch>
        </p:blipFill>
        <p:spPr>
          <a:xfrm>
            <a:off x="5677517" y="4172616"/>
            <a:ext cx="914400" cy="914400"/>
          </a:xfrm>
          <a:prstGeom prst="rect">
            <a:avLst/>
          </a:prstGeom>
        </p:spPr>
      </p:pic>
    </p:spTree>
    <p:extLst>
      <p:ext uri="{BB962C8B-B14F-4D97-AF65-F5344CB8AC3E}">
        <p14:creationId xmlns:p14="http://schemas.microsoft.com/office/powerpoint/2010/main" val="1890392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BBA3-9336-4852-A1F6-EA5FBB2D7A7E}"/>
              </a:ext>
            </a:extLst>
          </p:cNvPr>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130472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C702-75B3-8E4F-BF10-428EA744D1DB}"/>
              </a:ext>
            </a:extLst>
          </p:cNvPr>
          <p:cNvSpPr>
            <a:spLocks noGrp="1"/>
          </p:cNvSpPr>
          <p:nvPr>
            <p:ph type="title"/>
          </p:nvPr>
        </p:nvSpPr>
        <p:spPr/>
        <p:txBody>
          <a:bodyPr/>
          <a:lstStyle/>
          <a:p>
            <a:r>
              <a:rPr lang="en-US" dirty="0"/>
              <a:t>=</a:t>
            </a:r>
          </a:p>
        </p:txBody>
      </p:sp>
      <p:sp>
        <p:nvSpPr>
          <p:cNvPr id="3" name="Subtitle 2">
            <a:extLst>
              <a:ext uri="{FF2B5EF4-FFF2-40B4-BE49-F238E27FC236}">
                <a16:creationId xmlns:a16="http://schemas.microsoft.com/office/drawing/2014/main" id="{66B3BF14-7EEE-5C48-B27C-4864DBF129F7}"/>
              </a:ext>
            </a:extLst>
          </p:cNvPr>
          <p:cNvSpPr>
            <a:spLocks noGrp="1"/>
          </p:cNvSpPr>
          <p:nvPr>
            <p:ph type="subTitle" idx="1"/>
          </p:nvPr>
        </p:nvSpPr>
        <p:spPr/>
        <p:txBody>
          <a:bodyPr/>
          <a:lstStyle/>
          <a:p>
            <a:endParaRPr lang="en-US"/>
          </a:p>
        </p:txBody>
      </p:sp>
      <p:grpSp>
        <p:nvGrpSpPr>
          <p:cNvPr id="12" name="Group 11">
            <a:extLst>
              <a:ext uri="{FF2B5EF4-FFF2-40B4-BE49-F238E27FC236}">
                <a16:creationId xmlns:a16="http://schemas.microsoft.com/office/drawing/2014/main" id="{E7CCF776-E68D-4449-A13F-3E32CCAAE351}"/>
              </a:ext>
            </a:extLst>
          </p:cNvPr>
          <p:cNvGrpSpPr/>
          <p:nvPr/>
        </p:nvGrpSpPr>
        <p:grpSpPr>
          <a:xfrm>
            <a:off x="2450264" y="3408218"/>
            <a:ext cx="7310016" cy="3449782"/>
            <a:chOff x="1522669" y="2415540"/>
            <a:chExt cx="4542665" cy="4442459"/>
          </a:xfrm>
        </p:grpSpPr>
        <p:sp>
          <p:nvSpPr>
            <p:cNvPr id="43" name="object 464">
              <a:extLst>
                <a:ext uri="{FF2B5EF4-FFF2-40B4-BE49-F238E27FC236}">
                  <a16:creationId xmlns:a16="http://schemas.microsoft.com/office/drawing/2014/main" id="{D52FC690-1C9F-024C-8BD1-881E95428AFA}"/>
                </a:ext>
              </a:extLst>
            </p:cNvPr>
            <p:cNvSpPr/>
            <p:nvPr/>
          </p:nvSpPr>
          <p:spPr>
            <a:xfrm>
              <a:off x="4550433" y="2415540"/>
              <a:ext cx="1514901" cy="44424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dirty="0"/>
            </a:p>
          </p:txBody>
        </p:sp>
        <p:sp>
          <p:nvSpPr>
            <p:cNvPr id="44" name="object 464">
              <a:extLst>
                <a:ext uri="{FF2B5EF4-FFF2-40B4-BE49-F238E27FC236}">
                  <a16:creationId xmlns:a16="http://schemas.microsoft.com/office/drawing/2014/main" id="{D623DC8E-1413-A04C-AA6A-5947265C4AB9}"/>
                </a:ext>
              </a:extLst>
            </p:cNvPr>
            <p:cNvSpPr/>
            <p:nvPr/>
          </p:nvSpPr>
          <p:spPr>
            <a:xfrm>
              <a:off x="1522669" y="2415540"/>
              <a:ext cx="1514901" cy="44424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a:p>
          </p:txBody>
        </p:sp>
      </p:grpSp>
      <p:sp>
        <p:nvSpPr>
          <p:cNvPr id="33" name="Rectangle 32">
            <a:extLst>
              <a:ext uri="{FF2B5EF4-FFF2-40B4-BE49-F238E27FC236}">
                <a16:creationId xmlns:a16="http://schemas.microsoft.com/office/drawing/2014/main" id="{E410B006-E24E-1A48-8922-064EA6C90644}"/>
              </a:ext>
            </a:extLst>
          </p:cNvPr>
          <p:cNvSpPr/>
          <p:nvPr/>
        </p:nvSpPr>
        <p:spPr>
          <a:xfrm>
            <a:off x="0" y="4950"/>
            <a:ext cx="12188825" cy="34032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45" name="Title 1">
            <a:extLst>
              <a:ext uri="{FF2B5EF4-FFF2-40B4-BE49-F238E27FC236}">
                <a16:creationId xmlns:a16="http://schemas.microsoft.com/office/drawing/2014/main" id="{BA6FCE58-B0A2-FC4B-9DA2-DF8F63281B34}"/>
              </a:ext>
            </a:extLst>
          </p:cNvPr>
          <p:cNvSpPr txBox="1">
            <a:spLocks/>
          </p:cNvSpPr>
          <p:nvPr/>
        </p:nvSpPr>
        <p:spPr bwMode="auto">
          <a:xfrm>
            <a:off x="1" y="-43700"/>
            <a:ext cx="12188824" cy="8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lvl1pPr algn="ctr" defTabSz="608013" rtl="0" eaLnBrk="1" fontAlgn="base" hangingPunct="1">
              <a:spcBef>
                <a:spcPct val="0"/>
              </a:spcBef>
              <a:spcAft>
                <a:spcPct val="0"/>
              </a:spcAft>
              <a:defRPr sz="4300" kern="1200">
                <a:solidFill>
                  <a:srgbClr val="E8E8E8"/>
                </a:solidFill>
                <a:latin typeface="Calibri Light"/>
                <a:ea typeface="ＭＳ Ｐゴシック" panose="020B0600070205080204" pitchFamily="34" charset="-128"/>
                <a:cs typeface="Calibri Light"/>
              </a:defRPr>
            </a:lvl1pPr>
            <a:lvl2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2pPr>
            <a:lvl3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3pPr>
            <a:lvl4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4pPr>
            <a:lvl5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What is an investigation?</a:t>
            </a:r>
          </a:p>
        </p:txBody>
      </p:sp>
      <p:sp>
        <p:nvSpPr>
          <p:cNvPr id="50" name="Subtitle 2">
            <a:extLst>
              <a:ext uri="{FF2B5EF4-FFF2-40B4-BE49-F238E27FC236}">
                <a16:creationId xmlns:a16="http://schemas.microsoft.com/office/drawing/2014/main" id="{859F64E4-7D63-D245-8CDE-563C5D744553}"/>
              </a:ext>
            </a:extLst>
          </p:cNvPr>
          <p:cNvSpPr txBox="1">
            <a:spLocks/>
          </p:cNvSpPr>
          <p:nvPr/>
        </p:nvSpPr>
        <p:spPr bwMode="auto">
          <a:xfrm>
            <a:off x="1" y="793815"/>
            <a:ext cx="12188824" cy="7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normAutofit/>
          </a:bodyPr>
          <a:lstStyle>
            <a:lvl1pPr marL="0" indent="0" algn="ctr" defTabSz="608013" rtl="0" eaLnBrk="1" fontAlgn="base" hangingPunct="1">
              <a:spcBef>
                <a:spcPct val="20000"/>
              </a:spcBef>
              <a:spcAft>
                <a:spcPct val="0"/>
              </a:spcAft>
              <a:buFont typeface="Arial" panose="020B0604020202020204" pitchFamily="34" charset="0"/>
              <a:buNone/>
              <a:defRPr sz="2100" kern="1200">
                <a:solidFill>
                  <a:schemeClr val="tx1"/>
                </a:solidFill>
                <a:latin typeface="Calibri Light"/>
                <a:ea typeface="ＭＳ Ｐゴシック" panose="020B0600070205080204" pitchFamily="34" charset="-128"/>
                <a:cs typeface="Calibri Light"/>
              </a:defRPr>
            </a:lvl1pPr>
            <a:lvl2pPr marL="609493" indent="0" algn="ctr" defTabSz="608013" rtl="0" eaLnBrk="1" fontAlgn="base" hangingPunct="1">
              <a:spcBef>
                <a:spcPct val="20000"/>
              </a:spcBef>
              <a:spcAft>
                <a:spcPct val="0"/>
              </a:spcAft>
              <a:buFont typeface="Arial" panose="020B0604020202020204" pitchFamily="34" charset="0"/>
              <a:buNone/>
              <a:defRPr sz="1900" kern="1200">
                <a:solidFill>
                  <a:schemeClr val="tx1">
                    <a:tint val="75000"/>
                  </a:schemeClr>
                </a:solidFill>
                <a:latin typeface="Calibri"/>
                <a:ea typeface="ＭＳ Ｐゴシック" panose="020B0600070205080204" pitchFamily="34" charset="-128"/>
                <a:cs typeface="Calibri"/>
              </a:defRPr>
            </a:lvl2pPr>
            <a:lvl3pPr marL="1218987" indent="0" algn="ctr" defTabSz="608013" rtl="0" eaLnBrk="1" fontAlgn="base" hangingPunct="1">
              <a:spcBef>
                <a:spcPct val="20000"/>
              </a:spcBef>
              <a:spcAft>
                <a:spcPct val="0"/>
              </a:spcAft>
              <a:buFont typeface="Arial" panose="020B0604020202020204" pitchFamily="34" charset="0"/>
              <a:buNone/>
              <a:defRPr sz="2400" kern="1200">
                <a:solidFill>
                  <a:schemeClr val="tx1">
                    <a:tint val="75000"/>
                  </a:schemeClr>
                </a:solidFill>
                <a:latin typeface="Calibri"/>
                <a:ea typeface="ＭＳ Ｐゴシック" panose="020B0600070205080204" pitchFamily="34" charset="-128"/>
                <a:cs typeface="Calibri"/>
              </a:defRPr>
            </a:lvl3pPr>
            <a:lvl4pPr marL="1828480" indent="0" algn="ctr" defTabSz="608013" rtl="0" eaLnBrk="1" fontAlgn="base" hangingPunct="1">
              <a:spcBef>
                <a:spcPct val="20000"/>
              </a:spcBef>
              <a:spcAft>
                <a:spcPct val="0"/>
              </a:spcAft>
              <a:buFont typeface="Arial" panose="020B0604020202020204" pitchFamily="34" charset="0"/>
              <a:buNone/>
              <a:defRPr sz="1900" kern="1200">
                <a:solidFill>
                  <a:schemeClr val="tx1">
                    <a:tint val="75000"/>
                  </a:schemeClr>
                </a:solidFill>
                <a:latin typeface="Calibri"/>
                <a:ea typeface="ＭＳ Ｐゴシック" panose="020B0600070205080204" pitchFamily="34" charset="-128"/>
                <a:cs typeface="Calibri"/>
              </a:defRPr>
            </a:lvl4pPr>
            <a:lvl5pPr marL="2437973" indent="0" algn="ctr" defTabSz="608013" rtl="0" eaLnBrk="1" fontAlgn="base" hangingPunct="1">
              <a:spcBef>
                <a:spcPct val="20000"/>
              </a:spcBef>
              <a:spcAft>
                <a:spcPct val="0"/>
              </a:spcAft>
              <a:buFont typeface="Arial" panose="020B0604020202020204" pitchFamily="34" charset="0"/>
              <a:buNone/>
              <a:defRPr sz="1900" kern="1200">
                <a:solidFill>
                  <a:schemeClr val="tx1">
                    <a:tint val="75000"/>
                  </a:schemeClr>
                </a:solidFill>
                <a:latin typeface="Calibri"/>
                <a:ea typeface="ＭＳ Ｐゴシック" panose="020B0600070205080204" pitchFamily="34" charset="-128"/>
                <a:cs typeface="Calibri"/>
              </a:defRPr>
            </a:lvl5pPr>
            <a:lvl6pPr marL="3047467"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6pPr>
            <a:lvl7pPr marL="3656960"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7pPr>
            <a:lvl8pPr marL="4266453"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8pPr>
            <a:lvl9pPr marL="4875947"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9pPr>
          </a:lstStyle>
          <a:p>
            <a:endParaRPr lang="en-US" sz="2400" dirty="0"/>
          </a:p>
        </p:txBody>
      </p:sp>
      <p:sp>
        <p:nvSpPr>
          <p:cNvPr id="55" name="object 512">
            <a:extLst>
              <a:ext uri="{FF2B5EF4-FFF2-40B4-BE49-F238E27FC236}">
                <a16:creationId xmlns:a16="http://schemas.microsoft.com/office/drawing/2014/main" id="{4A288092-5D59-864A-B2E5-A06437BB48B9}"/>
              </a:ext>
            </a:extLst>
          </p:cNvPr>
          <p:cNvSpPr txBox="1"/>
          <p:nvPr/>
        </p:nvSpPr>
        <p:spPr>
          <a:xfrm>
            <a:off x="0" y="1273169"/>
            <a:ext cx="12188825" cy="782265"/>
          </a:xfrm>
          <a:prstGeom prst="rect">
            <a:avLst/>
          </a:prstGeom>
        </p:spPr>
        <p:txBody>
          <a:bodyPr vert="horz" wrap="square" lIns="0" tIns="12700" rIns="0" bIns="0" rtlCol="0">
            <a:spAutoFit/>
          </a:bodyPr>
          <a:lstStyle/>
          <a:p>
            <a:pPr lvl="0" algn="ctr">
              <a:spcBef>
                <a:spcPct val="50000"/>
              </a:spcBef>
            </a:pPr>
            <a:r>
              <a:rPr lang="en-US" sz="2000" noProof="1">
                <a:cs typeface="Calibri" pitchFamily="34" charset="0"/>
              </a:rPr>
              <a:t>Investigations are all about moving from the </a:t>
            </a:r>
          </a:p>
          <a:p>
            <a:pPr lvl="0" algn="ctr">
              <a:spcBef>
                <a:spcPct val="50000"/>
              </a:spcBef>
            </a:pPr>
            <a:r>
              <a:rPr lang="en-US" sz="2000" noProof="1">
                <a:solidFill>
                  <a:schemeClr val="accent1"/>
                </a:solidFill>
                <a:cs typeface="Calibri" pitchFamily="34" charset="0"/>
              </a:rPr>
              <a:t>unknown</a:t>
            </a:r>
            <a:r>
              <a:rPr lang="en-US" sz="2000" noProof="1">
                <a:cs typeface="Calibri" pitchFamily="34" charset="0"/>
              </a:rPr>
              <a:t>, to the </a:t>
            </a:r>
            <a:r>
              <a:rPr lang="en-US" sz="2000" noProof="1">
                <a:solidFill>
                  <a:schemeClr val="accent1"/>
                </a:solidFill>
                <a:cs typeface="Calibri" pitchFamily="34" charset="0"/>
              </a:rPr>
              <a:t>known</a:t>
            </a:r>
            <a:r>
              <a:rPr lang="en-US" sz="2000" noProof="1">
                <a:cs typeface="Calibri" pitchFamily="34" charset="0"/>
              </a:rPr>
              <a:t>, and then further to the </a:t>
            </a:r>
            <a:r>
              <a:rPr lang="en-US" sz="2000" noProof="1">
                <a:solidFill>
                  <a:schemeClr val="accent1"/>
                </a:solidFill>
                <a:cs typeface="Calibri" pitchFamily="34" charset="0"/>
              </a:rPr>
              <a:t>provable</a:t>
            </a:r>
            <a:r>
              <a:rPr lang="en-US" sz="2000" noProof="1">
                <a:cs typeface="Calibri" pitchFamily="34" charset="0"/>
              </a:rPr>
              <a:t>.</a:t>
            </a:r>
          </a:p>
        </p:txBody>
      </p:sp>
      <p:pic>
        <p:nvPicPr>
          <p:cNvPr id="64" name="Picture 63">
            <a:extLst>
              <a:ext uri="{FF2B5EF4-FFF2-40B4-BE49-F238E27FC236}">
                <a16:creationId xmlns:a16="http://schemas.microsoft.com/office/drawing/2014/main" id="{51F0720C-1FDF-6840-984C-674F66BABED4}"/>
              </a:ext>
            </a:extLst>
          </p:cNvPr>
          <p:cNvPicPr>
            <a:picLocks noChangeAspect="1"/>
          </p:cNvPicPr>
          <p:nvPr/>
        </p:nvPicPr>
        <p:blipFill rotWithShape="1">
          <a:blip r:embed="rId2"/>
          <a:srcRect l="9387" r="7234"/>
          <a:stretch/>
        </p:blipFill>
        <p:spPr>
          <a:xfrm>
            <a:off x="0" y="3361177"/>
            <a:ext cx="12188825" cy="177276"/>
          </a:xfrm>
          <a:prstGeom prst="rect">
            <a:avLst/>
          </a:prstGeom>
        </p:spPr>
      </p:pic>
      <p:pic>
        <p:nvPicPr>
          <p:cNvPr id="65" name="Picture 64">
            <a:extLst>
              <a:ext uri="{FF2B5EF4-FFF2-40B4-BE49-F238E27FC236}">
                <a16:creationId xmlns:a16="http://schemas.microsoft.com/office/drawing/2014/main" id="{C0460B2C-A011-104C-83E0-B3AE5056FBB3}"/>
              </a:ext>
            </a:extLst>
          </p:cNvPr>
          <p:cNvPicPr>
            <a:picLocks noChangeAspect="1"/>
          </p:cNvPicPr>
          <p:nvPr/>
        </p:nvPicPr>
        <p:blipFill>
          <a:blip r:embed="rId3"/>
          <a:stretch>
            <a:fillRect/>
          </a:stretch>
        </p:blipFill>
        <p:spPr>
          <a:xfrm>
            <a:off x="2253667" y="3253219"/>
            <a:ext cx="393192" cy="393192"/>
          </a:xfrm>
          <a:prstGeom prst="rect">
            <a:avLst/>
          </a:prstGeom>
        </p:spPr>
      </p:pic>
      <p:pic>
        <p:nvPicPr>
          <p:cNvPr id="66" name="Picture 65">
            <a:extLst>
              <a:ext uri="{FF2B5EF4-FFF2-40B4-BE49-F238E27FC236}">
                <a16:creationId xmlns:a16="http://schemas.microsoft.com/office/drawing/2014/main" id="{AB300416-AECE-2642-90C5-16E0493A9819}"/>
              </a:ext>
            </a:extLst>
          </p:cNvPr>
          <p:cNvPicPr>
            <a:picLocks noChangeAspect="1"/>
          </p:cNvPicPr>
          <p:nvPr/>
        </p:nvPicPr>
        <p:blipFill>
          <a:blip r:embed="rId3"/>
          <a:stretch>
            <a:fillRect/>
          </a:stretch>
        </p:blipFill>
        <p:spPr>
          <a:xfrm>
            <a:off x="4688153" y="3253219"/>
            <a:ext cx="393192" cy="393192"/>
          </a:xfrm>
          <a:prstGeom prst="rect">
            <a:avLst/>
          </a:prstGeom>
        </p:spPr>
      </p:pic>
      <p:pic>
        <p:nvPicPr>
          <p:cNvPr id="67" name="Picture 66">
            <a:extLst>
              <a:ext uri="{FF2B5EF4-FFF2-40B4-BE49-F238E27FC236}">
                <a16:creationId xmlns:a16="http://schemas.microsoft.com/office/drawing/2014/main" id="{7E2CD957-BF2C-AE44-BF29-12451A8EE7FC}"/>
              </a:ext>
            </a:extLst>
          </p:cNvPr>
          <p:cNvPicPr>
            <a:picLocks noChangeAspect="1"/>
          </p:cNvPicPr>
          <p:nvPr/>
        </p:nvPicPr>
        <p:blipFill>
          <a:blip r:embed="rId3"/>
          <a:stretch>
            <a:fillRect/>
          </a:stretch>
        </p:blipFill>
        <p:spPr>
          <a:xfrm>
            <a:off x="9559479" y="3253219"/>
            <a:ext cx="393192" cy="393192"/>
          </a:xfrm>
          <a:prstGeom prst="rect">
            <a:avLst/>
          </a:prstGeom>
        </p:spPr>
      </p:pic>
      <p:pic>
        <p:nvPicPr>
          <p:cNvPr id="69" name="Picture 68">
            <a:extLst>
              <a:ext uri="{FF2B5EF4-FFF2-40B4-BE49-F238E27FC236}">
                <a16:creationId xmlns:a16="http://schemas.microsoft.com/office/drawing/2014/main" id="{2426E71E-D137-264E-A4E6-19402C89E9F2}"/>
              </a:ext>
            </a:extLst>
          </p:cNvPr>
          <p:cNvPicPr>
            <a:picLocks noChangeAspect="1"/>
          </p:cNvPicPr>
          <p:nvPr/>
        </p:nvPicPr>
        <p:blipFill>
          <a:blip r:embed="rId3"/>
          <a:stretch>
            <a:fillRect/>
          </a:stretch>
        </p:blipFill>
        <p:spPr>
          <a:xfrm>
            <a:off x="7129199" y="3253219"/>
            <a:ext cx="393192" cy="393192"/>
          </a:xfrm>
          <a:prstGeom prst="rect">
            <a:avLst/>
          </a:prstGeom>
        </p:spPr>
      </p:pic>
      <p:sp>
        <p:nvSpPr>
          <p:cNvPr id="37" name="TextBox 36">
            <a:extLst>
              <a:ext uri="{FF2B5EF4-FFF2-40B4-BE49-F238E27FC236}">
                <a16:creationId xmlns:a16="http://schemas.microsoft.com/office/drawing/2014/main" id="{9EA496EE-056F-AA45-9BD6-D10704B6BFD2}"/>
              </a:ext>
            </a:extLst>
          </p:cNvPr>
          <p:cNvSpPr txBox="1"/>
          <p:nvPr/>
        </p:nvSpPr>
        <p:spPr>
          <a:xfrm>
            <a:off x="300944"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Observation</a:t>
            </a:r>
          </a:p>
        </p:txBody>
      </p:sp>
      <p:sp>
        <p:nvSpPr>
          <p:cNvPr id="38" name="TextBox 37">
            <a:extLst>
              <a:ext uri="{FF2B5EF4-FFF2-40B4-BE49-F238E27FC236}">
                <a16:creationId xmlns:a16="http://schemas.microsoft.com/office/drawing/2014/main" id="{701A9DF9-0543-B04D-89C2-6BF9E1DE945C}"/>
              </a:ext>
            </a:extLst>
          </p:cNvPr>
          <p:cNvSpPr txBox="1"/>
          <p:nvPr/>
        </p:nvSpPr>
        <p:spPr>
          <a:xfrm>
            <a:off x="2818020"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Question</a:t>
            </a:r>
          </a:p>
        </p:txBody>
      </p:sp>
      <p:sp>
        <p:nvSpPr>
          <p:cNvPr id="39" name="TextBox 38">
            <a:extLst>
              <a:ext uri="{FF2B5EF4-FFF2-40B4-BE49-F238E27FC236}">
                <a16:creationId xmlns:a16="http://schemas.microsoft.com/office/drawing/2014/main" id="{84BE7A02-5DE6-4744-8715-4DC6FB941B78}"/>
              </a:ext>
            </a:extLst>
          </p:cNvPr>
          <p:cNvSpPr txBox="1"/>
          <p:nvPr/>
        </p:nvSpPr>
        <p:spPr>
          <a:xfrm>
            <a:off x="5235255"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Hypothesis</a:t>
            </a:r>
          </a:p>
        </p:txBody>
      </p:sp>
      <p:sp>
        <p:nvSpPr>
          <p:cNvPr id="40" name="TextBox 39">
            <a:extLst>
              <a:ext uri="{FF2B5EF4-FFF2-40B4-BE49-F238E27FC236}">
                <a16:creationId xmlns:a16="http://schemas.microsoft.com/office/drawing/2014/main" id="{5935F275-D6F8-F44A-AB7F-1EEF03D2E328}"/>
              </a:ext>
            </a:extLst>
          </p:cNvPr>
          <p:cNvSpPr txBox="1"/>
          <p:nvPr/>
        </p:nvSpPr>
        <p:spPr>
          <a:xfrm>
            <a:off x="7660035"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Answer</a:t>
            </a:r>
            <a:endParaRPr lang="en-US" sz="1600" b="1" dirty="0">
              <a:solidFill>
                <a:schemeClr val="accent1"/>
              </a:solidFill>
            </a:endParaRPr>
          </a:p>
        </p:txBody>
      </p:sp>
      <p:sp>
        <p:nvSpPr>
          <p:cNvPr id="41" name="TextBox 40">
            <a:extLst>
              <a:ext uri="{FF2B5EF4-FFF2-40B4-BE49-F238E27FC236}">
                <a16:creationId xmlns:a16="http://schemas.microsoft.com/office/drawing/2014/main" id="{7234D0BA-7621-C945-A729-8F91045D72CF}"/>
              </a:ext>
            </a:extLst>
          </p:cNvPr>
          <p:cNvSpPr txBox="1"/>
          <p:nvPr/>
        </p:nvSpPr>
        <p:spPr>
          <a:xfrm>
            <a:off x="10094718"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Conclusion</a:t>
            </a:r>
            <a:endParaRPr lang="en-US" sz="1600" b="1" dirty="0">
              <a:solidFill>
                <a:schemeClr val="accent1"/>
              </a:solidFill>
            </a:endParaRPr>
          </a:p>
        </p:txBody>
      </p:sp>
      <p:pic>
        <p:nvPicPr>
          <p:cNvPr id="34" name="Picture 33">
            <a:extLst>
              <a:ext uri="{FF2B5EF4-FFF2-40B4-BE49-F238E27FC236}">
                <a16:creationId xmlns:a16="http://schemas.microsoft.com/office/drawing/2014/main" id="{1FAD376B-87CC-FD4E-8A2D-B4C67CB8F15E}"/>
              </a:ext>
            </a:extLst>
          </p:cNvPr>
          <p:cNvPicPr>
            <a:picLocks noChangeAspect="1"/>
          </p:cNvPicPr>
          <p:nvPr/>
        </p:nvPicPr>
        <p:blipFill>
          <a:blip r:embed="rId4"/>
          <a:stretch>
            <a:fillRect/>
          </a:stretch>
        </p:blipFill>
        <p:spPr>
          <a:xfrm>
            <a:off x="411823" y="2650569"/>
            <a:ext cx="1604643" cy="1609344"/>
          </a:xfrm>
          <a:prstGeom prst="rect">
            <a:avLst/>
          </a:prstGeom>
        </p:spPr>
      </p:pic>
      <p:pic>
        <p:nvPicPr>
          <p:cNvPr id="46" name="Picture 45">
            <a:extLst>
              <a:ext uri="{FF2B5EF4-FFF2-40B4-BE49-F238E27FC236}">
                <a16:creationId xmlns:a16="http://schemas.microsoft.com/office/drawing/2014/main" id="{EF4B9A57-F8F6-354A-9016-4564AA8EA9FE}"/>
              </a:ext>
            </a:extLst>
          </p:cNvPr>
          <p:cNvPicPr>
            <a:picLocks noChangeAspect="1"/>
          </p:cNvPicPr>
          <p:nvPr/>
        </p:nvPicPr>
        <p:blipFill>
          <a:blip r:embed="rId4"/>
          <a:stretch>
            <a:fillRect/>
          </a:stretch>
        </p:blipFill>
        <p:spPr>
          <a:xfrm>
            <a:off x="2845415" y="2645637"/>
            <a:ext cx="1609344" cy="1609344"/>
          </a:xfrm>
          <a:prstGeom prst="rect">
            <a:avLst/>
          </a:prstGeom>
        </p:spPr>
      </p:pic>
      <p:pic>
        <p:nvPicPr>
          <p:cNvPr id="51" name="Picture 50">
            <a:extLst>
              <a:ext uri="{FF2B5EF4-FFF2-40B4-BE49-F238E27FC236}">
                <a16:creationId xmlns:a16="http://schemas.microsoft.com/office/drawing/2014/main" id="{D8D5DD07-DF59-3849-940B-EE3CA4C6AEA2}"/>
              </a:ext>
            </a:extLst>
          </p:cNvPr>
          <p:cNvPicPr>
            <a:picLocks noChangeAspect="1"/>
          </p:cNvPicPr>
          <p:nvPr/>
        </p:nvPicPr>
        <p:blipFill>
          <a:blip r:embed="rId4"/>
          <a:stretch>
            <a:fillRect/>
          </a:stretch>
        </p:blipFill>
        <p:spPr>
          <a:xfrm>
            <a:off x="5321827" y="2645637"/>
            <a:ext cx="1609344" cy="1609344"/>
          </a:xfrm>
          <a:prstGeom prst="rect">
            <a:avLst/>
          </a:prstGeom>
        </p:spPr>
      </p:pic>
      <p:pic>
        <p:nvPicPr>
          <p:cNvPr id="56" name="Picture 55">
            <a:extLst>
              <a:ext uri="{FF2B5EF4-FFF2-40B4-BE49-F238E27FC236}">
                <a16:creationId xmlns:a16="http://schemas.microsoft.com/office/drawing/2014/main" id="{F095EB31-4A31-6E4F-AF4F-9D7779043C02}"/>
              </a:ext>
            </a:extLst>
          </p:cNvPr>
          <p:cNvPicPr>
            <a:picLocks noChangeAspect="1"/>
          </p:cNvPicPr>
          <p:nvPr/>
        </p:nvPicPr>
        <p:blipFill>
          <a:blip r:embed="rId4"/>
          <a:stretch>
            <a:fillRect/>
          </a:stretch>
        </p:blipFill>
        <p:spPr>
          <a:xfrm>
            <a:off x="7733444" y="2645637"/>
            <a:ext cx="1609344" cy="1609344"/>
          </a:xfrm>
          <a:prstGeom prst="rect">
            <a:avLst/>
          </a:prstGeom>
        </p:spPr>
      </p:pic>
      <p:pic>
        <p:nvPicPr>
          <p:cNvPr id="60" name="Picture 59">
            <a:extLst>
              <a:ext uri="{FF2B5EF4-FFF2-40B4-BE49-F238E27FC236}">
                <a16:creationId xmlns:a16="http://schemas.microsoft.com/office/drawing/2014/main" id="{925165F3-9F14-344D-AD81-EB4C7AACE1FC}"/>
              </a:ext>
            </a:extLst>
          </p:cNvPr>
          <p:cNvPicPr>
            <a:picLocks noChangeAspect="1"/>
          </p:cNvPicPr>
          <p:nvPr/>
        </p:nvPicPr>
        <p:blipFill>
          <a:blip r:embed="rId4"/>
          <a:stretch>
            <a:fillRect/>
          </a:stretch>
        </p:blipFill>
        <p:spPr>
          <a:xfrm>
            <a:off x="10145061" y="2661617"/>
            <a:ext cx="1609344" cy="1609344"/>
          </a:xfrm>
          <a:prstGeom prst="rect">
            <a:avLst/>
          </a:prstGeom>
        </p:spPr>
      </p:pic>
      <p:pic>
        <p:nvPicPr>
          <p:cNvPr id="4" name="Picture 3">
            <a:extLst>
              <a:ext uri="{FF2B5EF4-FFF2-40B4-BE49-F238E27FC236}">
                <a16:creationId xmlns:a16="http://schemas.microsoft.com/office/drawing/2014/main" id="{315C3B86-CB8B-D0A3-DAA8-578FBAFFA6D7}"/>
              </a:ext>
            </a:extLst>
          </p:cNvPr>
          <p:cNvPicPr>
            <a:picLocks noChangeAspect="1"/>
          </p:cNvPicPr>
          <p:nvPr/>
        </p:nvPicPr>
        <p:blipFill>
          <a:blip r:embed="rId5"/>
          <a:stretch>
            <a:fillRect/>
          </a:stretch>
        </p:blipFill>
        <p:spPr>
          <a:xfrm>
            <a:off x="3071421" y="2878014"/>
            <a:ext cx="1143000" cy="1143000"/>
          </a:xfrm>
          <a:prstGeom prst="rect">
            <a:avLst/>
          </a:prstGeom>
        </p:spPr>
      </p:pic>
      <p:pic>
        <p:nvPicPr>
          <p:cNvPr id="5" name="Picture 4">
            <a:extLst>
              <a:ext uri="{FF2B5EF4-FFF2-40B4-BE49-F238E27FC236}">
                <a16:creationId xmlns:a16="http://schemas.microsoft.com/office/drawing/2014/main" id="{7E2DE751-1EEA-AF3F-1A97-02054F3F56B2}"/>
              </a:ext>
            </a:extLst>
          </p:cNvPr>
          <p:cNvPicPr>
            <a:picLocks noChangeAspect="1"/>
          </p:cNvPicPr>
          <p:nvPr/>
        </p:nvPicPr>
        <p:blipFill>
          <a:blip r:embed="rId6"/>
          <a:stretch>
            <a:fillRect/>
          </a:stretch>
        </p:blipFill>
        <p:spPr>
          <a:xfrm>
            <a:off x="7966616" y="2858964"/>
            <a:ext cx="1143000" cy="1143000"/>
          </a:xfrm>
          <a:prstGeom prst="rect">
            <a:avLst/>
          </a:prstGeom>
        </p:spPr>
      </p:pic>
      <p:pic>
        <p:nvPicPr>
          <p:cNvPr id="6" name="Picture 5">
            <a:extLst>
              <a:ext uri="{FF2B5EF4-FFF2-40B4-BE49-F238E27FC236}">
                <a16:creationId xmlns:a16="http://schemas.microsoft.com/office/drawing/2014/main" id="{D7975D33-677E-E69F-3101-D249027F6CBA}"/>
              </a:ext>
            </a:extLst>
          </p:cNvPr>
          <p:cNvPicPr>
            <a:picLocks noChangeAspect="1"/>
          </p:cNvPicPr>
          <p:nvPr/>
        </p:nvPicPr>
        <p:blipFill>
          <a:blip r:embed="rId7"/>
          <a:stretch>
            <a:fillRect/>
          </a:stretch>
        </p:blipFill>
        <p:spPr>
          <a:xfrm>
            <a:off x="636750" y="2888301"/>
            <a:ext cx="1143000" cy="1143000"/>
          </a:xfrm>
          <a:prstGeom prst="rect">
            <a:avLst/>
          </a:prstGeom>
        </p:spPr>
      </p:pic>
      <p:pic>
        <p:nvPicPr>
          <p:cNvPr id="7" name="Picture 6">
            <a:extLst>
              <a:ext uri="{FF2B5EF4-FFF2-40B4-BE49-F238E27FC236}">
                <a16:creationId xmlns:a16="http://schemas.microsoft.com/office/drawing/2014/main" id="{FDC022D3-3D19-6077-B863-2B5CF553BC4C}"/>
              </a:ext>
            </a:extLst>
          </p:cNvPr>
          <p:cNvPicPr>
            <a:picLocks noChangeAspect="1"/>
          </p:cNvPicPr>
          <p:nvPr/>
        </p:nvPicPr>
        <p:blipFill>
          <a:blip r:embed="rId8"/>
          <a:stretch>
            <a:fillRect/>
          </a:stretch>
        </p:blipFill>
        <p:spPr>
          <a:xfrm>
            <a:off x="5541988" y="2857500"/>
            <a:ext cx="1143000" cy="1143000"/>
          </a:xfrm>
          <a:prstGeom prst="rect">
            <a:avLst/>
          </a:prstGeom>
        </p:spPr>
      </p:pic>
      <p:pic>
        <p:nvPicPr>
          <p:cNvPr id="8" name="Picture 7">
            <a:extLst>
              <a:ext uri="{FF2B5EF4-FFF2-40B4-BE49-F238E27FC236}">
                <a16:creationId xmlns:a16="http://schemas.microsoft.com/office/drawing/2014/main" id="{E576405F-FFD8-5D62-1FBA-454DB214A380}"/>
              </a:ext>
            </a:extLst>
          </p:cNvPr>
          <p:cNvPicPr>
            <a:picLocks noChangeAspect="1"/>
          </p:cNvPicPr>
          <p:nvPr/>
        </p:nvPicPr>
        <p:blipFill>
          <a:blip r:embed="rId9"/>
          <a:stretch>
            <a:fillRect/>
          </a:stretch>
        </p:blipFill>
        <p:spPr>
          <a:xfrm>
            <a:off x="10378233" y="2878014"/>
            <a:ext cx="1143000" cy="1143000"/>
          </a:xfrm>
          <a:prstGeom prst="rect">
            <a:avLst/>
          </a:prstGeom>
        </p:spPr>
      </p:pic>
    </p:spTree>
    <p:extLst>
      <p:ext uri="{BB962C8B-B14F-4D97-AF65-F5344CB8AC3E}">
        <p14:creationId xmlns:p14="http://schemas.microsoft.com/office/powerpoint/2010/main" val="1351285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25F61B-095F-6E45-A584-661C309B2DB7}"/>
              </a:ext>
            </a:extLst>
          </p:cNvPr>
          <p:cNvSpPr/>
          <p:nvPr/>
        </p:nvSpPr>
        <p:spPr>
          <a:xfrm>
            <a:off x="0" y="-43700"/>
            <a:ext cx="12153878" cy="35524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E263B06E-221E-BA45-8F95-2C46859516A1}"/>
              </a:ext>
            </a:extLst>
          </p:cNvPr>
          <p:cNvGrpSpPr/>
          <p:nvPr/>
        </p:nvGrpSpPr>
        <p:grpSpPr>
          <a:xfrm>
            <a:off x="964606" y="1710809"/>
            <a:ext cx="10259611" cy="4661197"/>
            <a:chOff x="964606" y="1710809"/>
            <a:chExt cx="10259611" cy="4661197"/>
          </a:xfrm>
        </p:grpSpPr>
        <p:pic>
          <p:nvPicPr>
            <p:cNvPr id="10" name="Picture 9">
              <a:extLst>
                <a:ext uri="{FF2B5EF4-FFF2-40B4-BE49-F238E27FC236}">
                  <a16:creationId xmlns:a16="http://schemas.microsoft.com/office/drawing/2014/main" id="{12BB2C1F-08F7-D24C-9776-9484A207CA77}"/>
                </a:ext>
              </a:extLst>
            </p:cNvPr>
            <p:cNvPicPr>
              <a:picLocks noChangeAspect="1"/>
            </p:cNvPicPr>
            <p:nvPr/>
          </p:nvPicPr>
          <p:blipFill>
            <a:blip r:embed="rId3"/>
            <a:srcRect/>
            <a:stretch/>
          </p:blipFill>
          <p:spPr>
            <a:xfrm>
              <a:off x="964606" y="1710809"/>
              <a:ext cx="10259611" cy="4661197"/>
            </a:xfrm>
            <a:prstGeom prst="rect">
              <a:avLst/>
            </a:prstGeom>
          </p:spPr>
        </p:pic>
        <p:sp>
          <p:nvSpPr>
            <p:cNvPr id="32" name="Freeform 31">
              <a:extLst>
                <a:ext uri="{FF2B5EF4-FFF2-40B4-BE49-F238E27FC236}">
                  <a16:creationId xmlns:a16="http://schemas.microsoft.com/office/drawing/2014/main" id="{23809807-8CAB-E445-9C98-FDEB48C155D1}"/>
                </a:ext>
              </a:extLst>
            </p:cNvPr>
            <p:cNvSpPr/>
            <p:nvPr/>
          </p:nvSpPr>
          <p:spPr>
            <a:xfrm>
              <a:off x="1565313" y="2407149"/>
              <a:ext cx="1136804" cy="2460375"/>
            </a:xfrm>
            <a:custGeom>
              <a:avLst/>
              <a:gdLst>
                <a:gd name="connsiteX0" fmla="*/ 582207 w 1462888"/>
                <a:gd name="connsiteY0" fmla="*/ 1680444 h 3166115"/>
                <a:gd name="connsiteX1" fmla="*/ 584201 w 1462888"/>
                <a:gd name="connsiteY1" fmla="*/ 1725647 h 3166115"/>
                <a:gd name="connsiteX2" fmla="*/ 616102 w 1462888"/>
                <a:gd name="connsiteY2" fmla="*/ 1984328 h 3166115"/>
                <a:gd name="connsiteX3" fmla="*/ 587619 w 1462888"/>
                <a:gd name="connsiteY3" fmla="*/ 2074924 h 3166115"/>
                <a:gd name="connsiteX4" fmla="*/ 202155 w 1462888"/>
                <a:gd name="connsiteY4" fmla="*/ 2475387 h 3166115"/>
                <a:gd name="connsiteX5" fmla="*/ 202345 w 1462888"/>
                <a:gd name="connsiteY5" fmla="*/ 2475387 h 3166115"/>
                <a:gd name="connsiteX6" fmla="*/ 186110 w 1462888"/>
                <a:gd name="connsiteY6" fmla="*/ 2481379 h 3166115"/>
                <a:gd name="connsiteX7" fmla="*/ 168166 w 1462888"/>
                <a:gd name="connsiteY7" fmla="*/ 2459623 h 3166115"/>
                <a:gd name="connsiteX8" fmla="*/ 254563 w 1462888"/>
                <a:gd name="connsiteY8" fmla="*/ 1967045 h 3166115"/>
                <a:gd name="connsiteX9" fmla="*/ 41039 w 1462888"/>
                <a:gd name="connsiteY9" fmla="*/ 973817 h 3166115"/>
                <a:gd name="connsiteX10" fmla="*/ 126487 w 1462888"/>
                <a:gd name="connsiteY10" fmla="*/ 1016741 h 3166115"/>
                <a:gd name="connsiteX11" fmla="*/ 176236 w 1462888"/>
                <a:gd name="connsiteY11" fmla="*/ 1044280 h 3166115"/>
                <a:gd name="connsiteX12" fmla="*/ 182503 w 1462888"/>
                <a:gd name="connsiteY12" fmla="*/ 1047889 h 3166115"/>
                <a:gd name="connsiteX13" fmla="*/ 203390 w 1462888"/>
                <a:gd name="connsiteY13" fmla="*/ 1059949 h 3166115"/>
                <a:gd name="connsiteX14" fmla="*/ 212884 w 1462888"/>
                <a:gd name="connsiteY14" fmla="*/ 1065552 h 3166115"/>
                <a:gd name="connsiteX15" fmla="*/ 232537 w 1462888"/>
                <a:gd name="connsiteY15" fmla="*/ 1077138 h 3166115"/>
                <a:gd name="connsiteX16" fmla="*/ 244215 w 1462888"/>
                <a:gd name="connsiteY16" fmla="*/ 1084260 h 3166115"/>
                <a:gd name="connsiteX17" fmla="*/ 263773 w 1462888"/>
                <a:gd name="connsiteY17" fmla="*/ 1096036 h 3166115"/>
                <a:gd name="connsiteX18" fmla="*/ 276970 w 1462888"/>
                <a:gd name="connsiteY18" fmla="*/ 1104202 h 3166115"/>
                <a:gd name="connsiteX19" fmla="*/ 297572 w 1462888"/>
                <a:gd name="connsiteY19" fmla="*/ 1117117 h 3166115"/>
                <a:gd name="connsiteX20" fmla="*/ 311149 w 1462888"/>
                <a:gd name="connsiteY20" fmla="*/ 1125664 h 3166115"/>
                <a:gd name="connsiteX21" fmla="*/ 334599 w 1462888"/>
                <a:gd name="connsiteY21" fmla="*/ 1140669 h 3166115"/>
                <a:gd name="connsiteX22" fmla="*/ 347511 w 1462888"/>
                <a:gd name="connsiteY22" fmla="*/ 1148930 h 3166115"/>
                <a:gd name="connsiteX23" fmla="*/ 385488 w 1462888"/>
                <a:gd name="connsiteY23" fmla="*/ 1173811 h 3166115"/>
                <a:gd name="connsiteX24" fmla="*/ 565213 w 1462888"/>
                <a:gd name="connsiteY24" fmla="*/ 1376464 h 3166115"/>
                <a:gd name="connsiteX25" fmla="*/ 572903 w 1462888"/>
                <a:gd name="connsiteY25" fmla="*/ 1582821 h 3166115"/>
                <a:gd name="connsiteX26" fmla="*/ 487455 w 1462888"/>
                <a:gd name="connsiteY26" fmla="*/ 1657652 h 3166115"/>
                <a:gd name="connsiteX27" fmla="*/ 475284 w 1462888"/>
                <a:gd name="connsiteY27" fmla="*/ 1661090 h 3166115"/>
                <a:gd name="connsiteX28" fmla="*/ 462866 w 1462888"/>
                <a:gd name="connsiteY28" fmla="*/ 1643883 h 3166115"/>
                <a:gd name="connsiteX29" fmla="*/ 477487 w 1462888"/>
                <a:gd name="connsiteY29" fmla="*/ 1559365 h 3166115"/>
                <a:gd name="connsiteX30" fmla="*/ 474458 w 1462888"/>
                <a:gd name="connsiteY30" fmla="*/ 1549014 h 3166115"/>
                <a:gd name="connsiteX31" fmla="*/ 453561 w 1462888"/>
                <a:gd name="connsiteY31" fmla="*/ 1546260 h 3166115"/>
                <a:gd name="connsiteX32" fmla="*/ 135696 w 1462888"/>
                <a:gd name="connsiteY32" fmla="*/ 1748913 h 3166115"/>
                <a:gd name="connsiteX33" fmla="*/ 120031 w 1462888"/>
                <a:gd name="connsiteY33" fmla="*/ 1778921 h 3166115"/>
                <a:gd name="connsiteX34" fmla="*/ 146615 w 1462888"/>
                <a:gd name="connsiteY34" fmla="*/ 1944064 h 3166115"/>
                <a:gd name="connsiteX35" fmla="*/ 139589 w 1462888"/>
                <a:gd name="connsiteY35" fmla="*/ 1964576 h 3166115"/>
                <a:gd name="connsiteX36" fmla="*/ 41039 w 1462888"/>
                <a:gd name="connsiteY36" fmla="*/ 2055646 h 3166115"/>
                <a:gd name="connsiteX37" fmla="*/ 0 w 1462888"/>
                <a:gd name="connsiteY37" fmla="*/ 824573 h 3166115"/>
                <a:gd name="connsiteX38" fmla="*/ 128006 w 1462888"/>
                <a:gd name="connsiteY38" fmla="*/ 825293 h 3166115"/>
                <a:gd name="connsiteX39" fmla="*/ 130380 w 1462888"/>
                <a:gd name="connsiteY39" fmla="*/ 825485 h 3166115"/>
                <a:gd name="connsiteX40" fmla="*/ 142627 w 1462888"/>
                <a:gd name="connsiteY40" fmla="*/ 842482 h 3166115"/>
                <a:gd name="connsiteX41" fmla="*/ 128196 w 1462888"/>
                <a:gd name="connsiteY41" fmla="*/ 933362 h 3166115"/>
                <a:gd name="connsiteX42" fmla="*/ 14835 w 1462888"/>
                <a:gd name="connsiteY42" fmla="*/ 878948 h 3166115"/>
                <a:gd name="connsiteX43" fmla="*/ 879 w 1462888"/>
                <a:gd name="connsiteY43" fmla="*/ 873725 h 3166115"/>
                <a:gd name="connsiteX44" fmla="*/ 0 w 1462888"/>
                <a:gd name="connsiteY44" fmla="*/ 874054 h 3166115"/>
                <a:gd name="connsiteX45" fmla="*/ 1106856 w 1462888"/>
                <a:gd name="connsiteY45" fmla="*/ 742105 h 3166115"/>
                <a:gd name="connsiteX46" fmla="*/ 1462887 w 1462888"/>
                <a:gd name="connsiteY46" fmla="*/ 1699911 h 3166115"/>
                <a:gd name="connsiteX47" fmla="*/ 146289 w 1462888"/>
                <a:gd name="connsiteY47" fmla="*/ 3158751 h 3166115"/>
                <a:gd name="connsiteX48" fmla="*/ 0 w 1462888"/>
                <a:gd name="connsiteY48" fmla="*/ 3166115 h 3166115"/>
                <a:gd name="connsiteX49" fmla="*/ 0 w 1462888"/>
                <a:gd name="connsiteY49" fmla="*/ 2658858 h 3166115"/>
                <a:gd name="connsiteX50" fmla="*/ 485462 w 1462888"/>
                <a:gd name="connsiteY50" fmla="*/ 2658858 h 3166115"/>
                <a:gd name="connsiteX51" fmla="*/ 684839 w 1462888"/>
                <a:gd name="connsiteY51" fmla="*/ 2658858 h 3166115"/>
                <a:gd name="connsiteX52" fmla="*/ 899218 w 1462888"/>
                <a:gd name="connsiteY52" fmla="*/ 2444619 h 3166115"/>
                <a:gd name="connsiteX53" fmla="*/ 899218 w 1462888"/>
                <a:gd name="connsiteY53" fmla="*/ 2444524 h 3166115"/>
                <a:gd name="connsiteX54" fmla="*/ 899218 w 1462888"/>
                <a:gd name="connsiteY54" fmla="*/ 985782 h 3166115"/>
                <a:gd name="connsiteX55" fmla="*/ 914598 w 1462888"/>
                <a:gd name="connsiteY55" fmla="*/ 946752 h 3166115"/>
                <a:gd name="connsiteX56" fmla="*/ 1047517 w 1462888"/>
                <a:gd name="connsiteY56" fmla="*/ 805161 h 3166115"/>
                <a:gd name="connsiteX57" fmla="*/ 946784 w 1462888"/>
                <a:gd name="connsiteY57" fmla="*/ 583230 h 3166115"/>
                <a:gd name="connsiteX58" fmla="*/ 1053593 w 1462888"/>
                <a:gd name="connsiteY58" fmla="*/ 683797 h 3166115"/>
                <a:gd name="connsiteX59" fmla="*/ 880135 w 1462888"/>
                <a:gd name="connsiteY59" fmla="*/ 867932 h 3166115"/>
                <a:gd name="connsiteX60" fmla="*/ 777882 w 1462888"/>
                <a:gd name="connsiteY60" fmla="*/ 762617 h 3166115"/>
                <a:gd name="connsiteX61" fmla="*/ 282191 w 1462888"/>
                <a:gd name="connsiteY61" fmla="*/ 260732 h 3166115"/>
                <a:gd name="connsiteX62" fmla="*/ 885072 w 1462888"/>
                <a:gd name="connsiteY62" fmla="*/ 532804 h 3166115"/>
                <a:gd name="connsiteX63" fmla="*/ 869691 w 1462888"/>
                <a:gd name="connsiteY63" fmla="*/ 549233 h 3166115"/>
                <a:gd name="connsiteX64" fmla="*/ 815479 w 1462888"/>
                <a:gd name="connsiteY64" fmla="*/ 606876 h 3166115"/>
                <a:gd name="connsiteX65" fmla="*/ 745792 w 1462888"/>
                <a:gd name="connsiteY65" fmla="*/ 680948 h 3166115"/>
                <a:gd name="connsiteX66" fmla="*/ 730317 w 1462888"/>
                <a:gd name="connsiteY66" fmla="*/ 697377 h 3166115"/>
                <a:gd name="connsiteX67" fmla="*/ 704967 w 1462888"/>
                <a:gd name="connsiteY67" fmla="*/ 724346 h 3166115"/>
                <a:gd name="connsiteX68" fmla="*/ 666990 w 1462888"/>
                <a:gd name="connsiteY68" fmla="*/ 740775 h 3166115"/>
                <a:gd name="connsiteX69" fmla="*/ 347132 w 1462888"/>
                <a:gd name="connsiteY69" fmla="*/ 740775 h 3166115"/>
                <a:gd name="connsiteX70" fmla="*/ 205194 w 1462888"/>
                <a:gd name="connsiteY70" fmla="*/ 740775 h 3166115"/>
                <a:gd name="connsiteX71" fmla="*/ 1639 w 1462888"/>
                <a:gd name="connsiteY71" fmla="*/ 56 h 3166115"/>
                <a:gd name="connsiteX72" fmla="*/ 205763 w 1462888"/>
                <a:gd name="connsiteY72" fmla="*/ 10882 h 3166115"/>
                <a:gd name="connsiteX73" fmla="*/ 207121 w 1462888"/>
                <a:gd name="connsiteY73" fmla="*/ 11074 h 3166115"/>
                <a:gd name="connsiteX74" fmla="*/ 235385 w 1462888"/>
                <a:gd name="connsiteY74" fmla="*/ 50292 h 3166115"/>
                <a:gd name="connsiteX75" fmla="*/ 122974 w 1462888"/>
                <a:gd name="connsiteY75" fmla="*/ 751601 h 3166115"/>
                <a:gd name="connsiteX76" fmla="*/ 0 w 1462888"/>
                <a:gd name="connsiteY76" fmla="*/ 750929 h 3166115"/>
                <a:gd name="connsiteX77" fmla="*/ 0 w 1462888"/>
                <a:gd name="connsiteY77" fmla="*/ 143 h 31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462888" h="3166115">
                  <a:moveTo>
                    <a:pt x="582207" y="1680444"/>
                  </a:moveTo>
                  <a:lnTo>
                    <a:pt x="584201" y="1725647"/>
                  </a:lnTo>
                  <a:lnTo>
                    <a:pt x="616102" y="1984328"/>
                  </a:lnTo>
                  <a:cubicBezTo>
                    <a:pt x="621181" y="2017309"/>
                    <a:pt x="610661" y="2050784"/>
                    <a:pt x="587619" y="2074924"/>
                  </a:cubicBezTo>
                  <a:lnTo>
                    <a:pt x="202155" y="2475387"/>
                  </a:lnTo>
                  <a:lnTo>
                    <a:pt x="202345" y="2475387"/>
                  </a:lnTo>
                  <a:cubicBezTo>
                    <a:pt x="198130" y="2479746"/>
                    <a:pt x="192149" y="2481949"/>
                    <a:pt x="186110" y="2481379"/>
                  </a:cubicBezTo>
                  <a:cubicBezTo>
                    <a:pt x="175154" y="2480325"/>
                    <a:pt x="167113" y="2470591"/>
                    <a:pt x="168166" y="2459623"/>
                  </a:cubicBezTo>
                  <a:lnTo>
                    <a:pt x="254563" y="1967045"/>
                  </a:lnTo>
                  <a:close/>
                  <a:moveTo>
                    <a:pt x="41039" y="973817"/>
                  </a:moveTo>
                  <a:cubicBezTo>
                    <a:pt x="61167" y="983028"/>
                    <a:pt x="89555" y="996893"/>
                    <a:pt x="126487" y="1016741"/>
                  </a:cubicBezTo>
                  <a:cubicBezTo>
                    <a:pt x="141611" y="1024974"/>
                    <a:pt x="158198" y="1034147"/>
                    <a:pt x="176236" y="1044280"/>
                  </a:cubicBezTo>
                  <a:lnTo>
                    <a:pt x="182503" y="1047889"/>
                  </a:lnTo>
                  <a:lnTo>
                    <a:pt x="203390" y="1059949"/>
                  </a:lnTo>
                  <a:lnTo>
                    <a:pt x="212884" y="1065552"/>
                  </a:lnTo>
                  <a:lnTo>
                    <a:pt x="232537" y="1077138"/>
                  </a:lnTo>
                  <a:lnTo>
                    <a:pt x="244215" y="1084260"/>
                  </a:lnTo>
                  <a:lnTo>
                    <a:pt x="263773" y="1096036"/>
                  </a:lnTo>
                  <a:lnTo>
                    <a:pt x="276970" y="1104202"/>
                  </a:lnTo>
                  <a:lnTo>
                    <a:pt x="297572" y="1117117"/>
                  </a:lnTo>
                  <a:lnTo>
                    <a:pt x="311149" y="1125664"/>
                  </a:lnTo>
                  <a:lnTo>
                    <a:pt x="334599" y="1140669"/>
                  </a:lnTo>
                  <a:lnTo>
                    <a:pt x="347511" y="1148930"/>
                  </a:lnTo>
                  <a:cubicBezTo>
                    <a:pt x="359787" y="1156907"/>
                    <a:pt x="372453" y="1165198"/>
                    <a:pt x="385488" y="1173811"/>
                  </a:cubicBezTo>
                  <a:cubicBezTo>
                    <a:pt x="553345" y="1285014"/>
                    <a:pt x="565213" y="1376464"/>
                    <a:pt x="565213" y="1376464"/>
                  </a:cubicBezTo>
                  <a:lnTo>
                    <a:pt x="572903" y="1582821"/>
                  </a:lnTo>
                  <a:lnTo>
                    <a:pt x="487455" y="1657652"/>
                  </a:lnTo>
                  <a:cubicBezTo>
                    <a:pt x="484104" y="1660539"/>
                    <a:pt x="479651" y="1661793"/>
                    <a:pt x="475284" y="1661090"/>
                  </a:cubicBezTo>
                  <a:cubicBezTo>
                    <a:pt x="467100" y="1659770"/>
                    <a:pt x="461546" y="1652059"/>
                    <a:pt x="462866" y="1643883"/>
                  </a:cubicBezTo>
                  <a:lnTo>
                    <a:pt x="477487" y="1559365"/>
                  </a:lnTo>
                  <a:cubicBezTo>
                    <a:pt x="477809" y="1555661"/>
                    <a:pt x="476727" y="1551967"/>
                    <a:pt x="474458" y="1549014"/>
                  </a:cubicBezTo>
                  <a:cubicBezTo>
                    <a:pt x="469445" y="1542480"/>
                    <a:pt x="460093" y="1541246"/>
                    <a:pt x="453561" y="1546260"/>
                  </a:cubicBezTo>
                  <a:cubicBezTo>
                    <a:pt x="352724" y="1621528"/>
                    <a:pt x="246484" y="1689256"/>
                    <a:pt x="135696" y="1748913"/>
                  </a:cubicBezTo>
                  <a:cubicBezTo>
                    <a:pt x="124749" y="1754696"/>
                    <a:pt x="118521" y="1766633"/>
                    <a:pt x="120031" y="1778921"/>
                  </a:cubicBezTo>
                  <a:lnTo>
                    <a:pt x="146615" y="1944064"/>
                  </a:lnTo>
                  <a:cubicBezTo>
                    <a:pt x="147564" y="1951623"/>
                    <a:pt x="144972" y="1959191"/>
                    <a:pt x="139589" y="1964576"/>
                  </a:cubicBezTo>
                  <a:lnTo>
                    <a:pt x="41039" y="2055646"/>
                  </a:lnTo>
                  <a:close/>
                  <a:moveTo>
                    <a:pt x="0" y="824573"/>
                  </a:moveTo>
                  <a:lnTo>
                    <a:pt x="128006" y="825293"/>
                  </a:lnTo>
                  <a:cubicBezTo>
                    <a:pt x="128803" y="825293"/>
                    <a:pt x="129592" y="825357"/>
                    <a:pt x="130380" y="825485"/>
                  </a:cubicBezTo>
                  <a:cubicBezTo>
                    <a:pt x="138459" y="826795"/>
                    <a:pt x="143937" y="834406"/>
                    <a:pt x="142627" y="842482"/>
                  </a:cubicBezTo>
                  <a:lnTo>
                    <a:pt x="128196" y="933362"/>
                  </a:lnTo>
                  <a:cubicBezTo>
                    <a:pt x="91406" y="913217"/>
                    <a:pt x="53562" y="895052"/>
                    <a:pt x="14835" y="878948"/>
                  </a:cubicBezTo>
                  <a:lnTo>
                    <a:pt x="879" y="873725"/>
                  </a:lnTo>
                  <a:lnTo>
                    <a:pt x="0" y="874054"/>
                  </a:lnTo>
                  <a:close/>
                  <a:moveTo>
                    <a:pt x="1106856" y="742105"/>
                  </a:moveTo>
                  <a:cubicBezTo>
                    <a:pt x="1336928" y="1008099"/>
                    <a:pt x="1463343" y="1348184"/>
                    <a:pt x="1462887" y="1699911"/>
                  </a:cubicBezTo>
                  <a:cubicBezTo>
                    <a:pt x="1462763" y="2459282"/>
                    <a:pt x="885683" y="3083765"/>
                    <a:pt x="146289" y="3158751"/>
                  </a:cubicBezTo>
                  <a:lnTo>
                    <a:pt x="0" y="3166115"/>
                  </a:lnTo>
                  <a:lnTo>
                    <a:pt x="0" y="2658858"/>
                  </a:lnTo>
                  <a:lnTo>
                    <a:pt x="485462" y="2658858"/>
                  </a:lnTo>
                  <a:lnTo>
                    <a:pt x="684839" y="2658858"/>
                  </a:lnTo>
                  <a:cubicBezTo>
                    <a:pt x="803184" y="2658914"/>
                    <a:pt x="899161" y="2562991"/>
                    <a:pt x="899218" y="2444619"/>
                  </a:cubicBezTo>
                  <a:cubicBezTo>
                    <a:pt x="899218" y="2444590"/>
                    <a:pt x="899218" y="2444552"/>
                    <a:pt x="899218" y="2444524"/>
                  </a:cubicBezTo>
                  <a:lnTo>
                    <a:pt x="899218" y="985782"/>
                  </a:lnTo>
                  <a:cubicBezTo>
                    <a:pt x="899920" y="971433"/>
                    <a:pt x="905332" y="957720"/>
                    <a:pt x="914598" y="946752"/>
                  </a:cubicBezTo>
                  <a:lnTo>
                    <a:pt x="1047517" y="805161"/>
                  </a:lnTo>
                  <a:close/>
                  <a:moveTo>
                    <a:pt x="946784" y="583230"/>
                  </a:moveTo>
                  <a:cubicBezTo>
                    <a:pt x="984048" y="614945"/>
                    <a:pt x="1019690" y="648509"/>
                    <a:pt x="1053593" y="683797"/>
                  </a:cubicBezTo>
                  <a:lnTo>
                    <a:pt x="880135" y="867932"/>
                  </a:lnTo>
                  <a:cubicBezTo>
                    <a:pt x="859456" y="821914"/>
                    <a:pt x="823264" y="784635"/>
                    <a:pt x="777882" y="762617"/>
                  </a:cubicBezTo>
                  <a:close/>
                  <a:moveTo>
                    <a:pt x="282191" y="260732"/>
                  </a:moveTo>
                  <a:cubicBezTo>
                    <a:pt x="501317" y="304074"/>
                    <a:pt x="707578" y="397156"/>
                    <a:pt x="885072" y="532804"/>
                  </a:cubicBezTo>
                  <a:lnTo>
                    <a:pt x="869691" y="549233"/>
                  </a:lnTo>
                  <a:lnTo>
                    <a:pt x="815479" y="606876"/>
                  </a:lnTo>
                  <a:lnTo>
                    <a:pt x="745792" y="680948"/>
                  </a:lnTo>
                  <a:lnTo>
                    <a:pt x="730317" y="697377"/>
                  </a:lnTo>
                  <a:lnTo>
                    <a:pt x="704967" y="724346"/>
                  </a:lnTo>
                  <a:cubicBezTo>
                    <a:pt x="694647" y="734139"/>
                    <a:pt x="681194" y="739960"/>
                    <a:pt x="666990" y="740775"/>
                  </a:cubicBezTo>
                  <a:lnTo>
                    <a:pt x="347132" y="740775"/>
                  </a:lnTo>
                  <a:lnTo>
                    <a:pt x="205194" y="740775"/>
                  </a:lnTo>
                  <a:close/>
                  <a:moveTo>
                    <a:pt x="1639" y="56"/>
                  </a:moveTo>
                  <a:cubicBezTo>
                    <a:pt x="69835" y="-498"/>
                    <a:pt x="138003" y="3117"/>
                    <a:pt x="205763" y="10882"/>
                  </a:cubicBezTo>
                  <a:cubicBezTo>
                    <a:pt x="206219" y="10937"/>
                    <a:pt x="206665" y="11001"/>
                    <a:pt x="207121" y="11074"/>
                  </a:cubicBezTo>
                  <a:cubicBezTo>
                    <a:pt x="225748" y="14096"/>
                    <a:pt x="238404" y="31655"/>
                    <a:pt x="235385" y="50292"/>
                  </a:cubicBezTo>
                  <a:lnTo>
                    <a:pt x="122974" y="751601"/>
                  </a:lnTo>
                  <a:lnTo>
                    <a:pt x="0" y="750929"/>
                  </a:lnTo>
                  <a:lnTo>
                    <a:pt x="0" y="143"/>
                  </a:lnTo>
                  <a:close/>
                </a:path>
              </a:pathLst>
            </a:custGeom>
            <a:solidFill>
              <a:schemeClr val="bg2"/>
            </a:solidFill>
            <a:ln w="9494"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4576DD-1824-834B-AE90-C21989B7A5E5}"/>
              </a:ext>
            </a:extLst>
          </p:cNvPr>
          <p:cNvSpPr>
            <a:spLocks noGrp="1"/>
          </p:cNvSpPr>
          <p:nvPr>
            <p:ph type="title"/>
          </p:nvPr>
        </p:nvSpPr>
        <p:spPr>
          <a:xfrm>
            <a:off x="1" y="350399"/>
            <a:ext cx="12188824" cy="837515"/>
          </a:xfrm>
        </p:spPr>
        <p:txBody>
          <a:bodyPr/>
          <a:lstStyle/>
          <a:p>
            <a:r>
              <a:rPr lang="en-US" dirty="0"/>
              <a:t>Standards of a Successful Investigation</a:t>
            </a:r>
          </a:p>
        </p:txBody>
      </p:sp>
      <p:sp>
        <p:nvSpPr>
          <p:cNvPr id="22" name="Content Placeholder 2">
            <a:extLst>
              <a:ext uri="{FF2B5EF4-FFF2-40B4-BE49-F238E27FC236}">
                <a16:creationId xmlns:a16="http://schemas.microsoft.com/office/drawing/2014/main" id="{8B836A51-AAAE-3B4C-80A0-5F35A7ADB4F3}"/>
              </a:ext>
            </a:extLst>
          </p:cNvPr>
          <p:cNvSpPr>
            <a:spLocks noGrp="1"/>
          </p:cNvSpPr>
          <p:nvPr>
            <p:ph idx="10"/>
          </p:nvPr>
        </p:nvSpPr>
        <p:spPr>
          <a:xfrm>
            <a:off x="1876926" y="2692396"/>
            <a:ext cx="8431731" cy="2081735"/>
          </a:xfrm>
        </p:spPr>
        <p:txBody>
          <a:bodyPr lIns="64008" rIns="64008"/>
          <a:lstStyle/>
          <a:p>
            <a:r>
              <a:rPr lang="en-US" sz="2600" dirty="0">
                <a:solidFill>
                  <a:schemeClr val="accent1"/>
                </a:solidFill>
              </a:rPr>
              <a:t>"Success should be based on the quality of the analysis, the completeness of the investigation, and if we were able to accomplish the objective, based on the technical and time constraints that were in play" </a:t>
            </a:r>
          </a:p>
        </p:txBody>
      </p:sp>
      <p:sp>
        <p:nvSpPr>
          <p:cNvPr id="26" name="object 520">
            <a:extLst>
              <a:ext uri="{FF2B5EF4-FFF2-40B4-BE49-F238E27FC236}">
                <a16:creationId xmlns:a16="http://schemas.microsoft.com/office/drawing/2014/main" id="{9C6E9C68-47CE-2B46-BEE1-88285473651F}"/>
              </a:ext>
            </a:extLst>
          </p:cNvPr>
          <p:cNvSpPr txBox="1"/>
          <p:nvPr/>
        </p:nvSpPr>
        <p:spPr>
          <a:xfrm>
            <a:off x="2192218" y="4471669"/>
            <a:ext cx="5229307" cy="395855"/>
          </a:xfrm>
          <a:prstGeom prst="rect">
            <a:avLst/>
          </a:prstGeom>
        </p:spPr>
        <p:txBody>
          <a:bodyPr vert="horz" wrap="square" lIns="64008" tIns="64008" rIns="64008" bIns="64008" rtlCol="0" anchor="t" anchorCtr="0">
            <a:noAutofit/>
          </a:bodyPr>
          <a:lstStyle/>
          <a:p>
            <a:pPr defTabSz="607831">
              <a:defRPr/>
            </a:pPr>
            <a:endParaRPr lang="en-US" sz="1600" dirty="0">
              <a:solidFill>
                <a:srgbClr val="FFFFFF"/>
              </a:solidFill>
            </a:endParaRPr>
          </a:p>
        </p:txBody>
      </p:sp>
    </p:spTree>
    <p:extLst>
      <p:ext uri="{BB962C8B-B14F-4D97-AF65-F5344CB8AC3E}">
        <p14:creationId xmlns:p14="http://schemas.microsoft.com/office/powerpoint/2010/main" val="2121420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98FAC4-666C-8244-A68F-DFE356504768}"/>
              </a:ext>
            </a:extLst>
          </p:cNvPr>
          <p:cNvSpPr/>
          <p:nvPr/>
        </p:nvSpPr>
        <p:spPr>
          <a:xfrm>
            <a:off x="0" y="4951"/>
            <a:ext cx="12188825" cy="241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2" name="Title 1">
            <a:extLst>
              <a:ext uri="{FF2B5EF4-FFF2-40B4-BE49-F238E27FC236}">
                <a16:creationId xmlns:a16="http://schemas.microsoft.com/office/drawing/2014/main" id="{4C8EC702-75B3-8E4F-BF10-428EA744D1DB}"/>
              </a:ext>
            </a:extLst>
          </p:cNvPr>
          <p:cNvSpPr>
            <a:spLocks noGrp="1"/>
          </p:cNvSpPr>
          <p:nvPr>
            <p:ph type="title"/>
          </p:nvPr>
        </p:nvSpPr>
        <p:spPr/>
        <p:txBody>
          <a:bodyPr/>
          <a:lstStyle/>
          <a:p>
            <a:r>
              <a:rPr lang="en-US" dirty="0"/>
              <a:t>MITRE ATT&amp;CK</a:t>
            </a:r>
          </a:p>
        </p:txBody>
      </p:sp>
      <p:sp>
        <p:nvSpPr>
          <p:cNvPr id="3" name="Subtitle 2">
            <a:extLst>
              <a:ext uri="{FF2B5EF4-FFF2-40B4-BE49-F238E27FC236}">
                <a16:creationId xmlns:a16="http://schemas.microsoft.com/office/drawing/2014/main" id="{66B3BF14-7EEE-5C48-B27C-4864DBF129F7}"/>
              </a:ext>
            </a:extLst>
          </p:cNvPr>
          <p:cNvSpPr>
            <a:spLocks noGrp="1"/>
          </p:cNvSpPr>
          <p:nvPr>
            <p:ph type="subTitle" idx="1"/>
          </p:nvPr>
        </p:nvSpPr>
        <p:spPr/>
        <p:txBody>
          <a:bodyPr/>
          <a:lstStyle/>
          <a:p>
            <a:r>
              <a:rPr lang="en-US" dirty="0"/>
              <a:t>Used for threat intelligence, checking your defenses and threat hunting</a:t>
            </a:r>
          </a:p>
        </p:txBody>
      </p:sp>
      <p:sp>
        <p:nvSpPr>
          <p:cNvPr id="32" name="object 464">
            <a:extLst>
              <a:ext uri="{FF2B5EF4-FFF2-40B4-BE49-F238E27FC236}">
                <a16:creationId xmlns:a16="http://schemas.microsoft.com/office/drawing/2014/main" id="{97BED636-FA5E-A14A-ABFD-7C983F119CA4}"/>
              </a:ext>
            </a:extLst>
          </p:cNvPr>
          <p:cNvSpPr/>
          <p:nvPr/>
        </p:nvSpPr>
        <p:spPr>
          <a:xfrm>
            <a:off x="4043380" y="2415540"/>
            <a:ext cx="4064765" cy="44424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a:p>
        </p:txBody>
      </p:sp>
      <p:sp>
        <p:nvSpPr>
          <p:cNvPr id="37" name="TextBox 36">
            <a:extLst>
              <a:ext uri="{FF2B5EF4-FFF2-40B4-BE49-F238E27FC236}">
                <a16:creationId xmlns:a16="http://schemas.microsoft.com/office/drawing/2014/main" id="{9EA496EE-056F-AA45-9BD6-D10704B6BFD2}"/>
              </a:ext>
            </a:extLst>
          </p:cNvPr>
          <p:cNvSpPr txBox="1"/>
          <p:nvPr/>
        </p:nvSpPr>
        <p:spPr>
          <a:xfrm>
            <a:off x="370311" y="2898022"/>
            <a:ext cx="3302759" cy="2046714"/>
          </a:xfrm>
          <a:prstGeom prst="rect">
            <a:avLst/>
          </a:prstGeom>
          <a:noFill/>
        </p:spPr>
        <p:txBody>
          <a:bodyPr wrap="square" lIns="0" tIns="0" rIns="0" bIns="0" rtlCol="0" anchor="t" anchorCtr="0">
            <a:spAutoFit/>
          </a:bodyPr>
          <a:lstStyle/>
          <a:p>
            <a:pPr algn="ctr"/>
            <a:r>
              <a:rPr lang="en-US" sz="1900" dirty="0">
                <a:solidFill>
                  <a:schemeClr val="accent1"/>
                </a:solidFill>
              </a:rPr>
              <a:t>The adversary’s technical goal category</a:t>
            </a:r>
          </a:p>
          <a:p>
            <a:pPr algn="ctr"/>
            <a:endParaRPr lang="en-US" sz="1900" dirty="0"/>
          </a:p>
          <a:p>
            <a:pPr algn="ctr"/>
            <a:endParaRPr lang="en-US" sz="1900" dirty="0"/>
          </a:p>
          <a:p>
            <a:pPr algn="ctr"/>
            <a:endParaRPr lang="en-US" sz="1900" dirty="0"/>
          </a:p>
          <a:p>
            <a:pPr algn="ctr"/>
            <a:endParaRPr lang="en-US" sz="1900" dirty="0"/>
          </a:p>
          <a:p>
            <a:pPr algn="ctr"/>
            <a:r>
              <a:rPr lang="en-US" sz="1900" dirty="0"/>
              <a:t>“Persistence”</a:t>
            </a:r>
          </a:p>
        </p:txBody>
      </p:sp>
      <p:sp>
        <p:nvSpPr>
          <p:cNvPr id="33" name="TextBox 32">
            <a:extLst>
              <a:ext uri="{FF2B5EF4-FFF2-40B4-BE49-F238E27FC236}">
                <a16:creationId xmlns:a16="http://schemas.microsoft.com/office/drawing/2014/main" id="{5359CA1D-A8FE-9148-BE94-6C19D5B8FE40}"/>
              </a:ext>
            </a:extLst>
          </p:cNvPr>
          <p:cNvSpPr txBox="1"/>
          <p:nvPr/>
        </p:nvSpPr>
        <p:spPr>
          <a:xfrm>
            <a:off x="4423696" y="2898022"/>
            <a:ext cx="3302759" cy="2046714"/>
          </a:xfrm>
          <a:prstGeom prst="rect">
            <a:avLst/>
          </a:prstGeom>
          <a:noFill/>
        </p:spPr>
        <p:txBody>
          <a:bodyPr wrap="square" lIns="0" tIns="0" rIns="0" bIns="0" rtlCol="0" anchor="t" anchorCtr="0">
            <a:spAutoFit/>
          </a:bodyPr>
          <a:lstStyle/>
          <a:p>
            <a:pPr algn="ctr"/>
            <a:r>
              <a:rPr lang="en-US" sz="1900" dirty="0">
                <a:solidFill>
                  <a:schemeClr val="accent1"/>
                </a:solidFill>
              </a:rPr>
              <a:t>How the adversary achieves their goals</a:t>
            </a:r>
          </a:p>
          <a:p>
            <a:pPr algn="ctr"/>
            <a:endParaRPr lang="en-US" sz="1900" dirty="0"/>
          </a:p>
          <a:p>
            <a:pPr algn="ctr"/>
            <a:endParaRPr lang="en-US" sz="1900" dirty="0"/>
          </a:p>
          <a:p>
            <a:pPr algn="ctr"/>
            <a:endParaRPr lang="en-US" sz="1900" dirty="0"/>
          </a:p>
          <a:p>
            <a:pPr algn="ctr"/>
            <a:endParaRPr lang="en-US" sz="1900" dirty="0"/>
          </a:p>
          <a:p>
            <a:pPr algn="ctr"/>
            <a:r>
              <a:rPr lang="en-US" sz="1900" dirty="0"/>
              <a:t>“T1053: Scheduled Task/Job”</a:t>
            </a:r>
          </a:p>
        </p:txBody>
      </p:sp>
      <p:sp>
        <p:nvSpPr>
          <p:cNvPr id="34" name="TextBox 33">
            <a:extLst>
              <a:ext uri="{FF2B5EF4-FFF2-40B4-BE49-F238E27FC236}">
                <a16:creationId xmlns:a16="http://schemas.microsoft.com/office/drawing/2014/main" id="{E02115B5-F5F7-3846-8403-506A7921FC10}"/>
              </a:ext>
            </a:extLst>
          </p:cNvPr>
          <p:cNvSpPr txBox="1"/>
          <p:nvPr/>
        </p:nvSpPr>
        <p:spPr>
          <a:xfrm>
            <a:off x="8488461" y="2898022"/>
            <a:ext cx="3302759" cy="2693045"/>
          </a:xfrm>
          <a:prstGeom prst="rect">
            <a:avLst/>
          </a:prstGeom>
          <a:noFill/>
        </p:spPr>
        <p:txBody>
          <a:bodyPr wrap="square" lIns="0" tIns="0" rIns="0" bIns="0" rtlCol="0" anchor="t" anchorCtr="0">
            <a:spAutoFit/>
          </a:bodyPr>
          <a:lstStyle/>
          <a:p>
            <a:pPr algn="ctr"/>
            <a:r>
              <a:rPr lang="en-US" sz="1900" dirty="0">
                <a:solidFill>
                  <a:schemeClr val="accent1"/>
                </a:solidFill>
              </a:rPr>
              <a:t>Implementation of the techniques</a:t>
            </a:r>
          </a:p>
          <a:p>
            <a:pPr algn="ctr"/>
            <a:endParaRPr lang="en-US" sz="1900" dirty="0"/>
          </a:p>
          <a:p>
            <a:pPr algn="ctr"/>
            <a:endParaRPr lang="en-US" sz="1900" dirty="0"/>
          </a:p>
          <a:p>
            <a:pPr algn="ctr"/>
            <a:endParaRPr lang="en-US" sz="1900" dirty="0"/>
          </a:p>
          <a:p>
            <a:pPr algn="ctr"/>
            <a:r>
              <a:rPr lang="en-US" sz="1900" dirty="0"/>
              <a:t>“Earth </a:t>
            </a:r>
            <a:r>
              <a:rPr lang="en-US" sz="1900" dirty="0" err="1"/>
              <a:t>Lusca</a:t>
            </a:r>
            <a:r>
              <a:rPr lang="en-US" sz="1900" dirty="0"/>
              <a:t> used the command </a:t>
            </a:r>
          </a:p>
          <a:p>
            <a:pPr algn="ctr"/>
            <a:r>
              <a:rPr lang="en-US" sz="1400" dirty="0" err="1">
                <a:highlight>
                  <a:srgbClr val="000000"/>
                </a:highlight>
                <a:latin typeface="Fira Mono" panose="020B0609050000020004" pitchFamily="49" charset="0"/>
                <a:ea typeface="Fira Mono" panose="020B0609050000020004" pitchFamily="49" charset="0"/>
                <a:cs typeface="Courier New" panose="02070309020205020404" pitchFamily="49" charset="0"/>
              </a:rPr>
              <a:t>schtasks</a:t>
            </a:r>
            <a:r>
              <a:rPr lang="en-US" sz="1400" dirty="0">
                <a:highlight>
                  <a:srgbClr val="000000"/>
                </a:highlight>
                <a:latin typeface="Fira Mono" panose="020B0609050000020004" pitchFamily="49" charset="0"/>
                <a:ea typeface="Fira Mono" panose="020B0609050000020004" pitchFamily="49" charset="0"/>
                <a:cs typeface="Courier New" panose="02070309020205020404" pitchFamily="49" charset="0"/>
              </a:rPr>
              <a:t> /Create /SC </a:t>
            </a:r>
            <a:r>
              <a:rPr lang="en-US" sz="1400" dirty="0" err="1">
                <a:highlight>
                  <a:srgbClr val="000000"/>
                </a:highlight>
                <a:latin typeface="Fira Mono" panose="020B0609050000020004" pitchFamily="49" charset="0"/>
                <a:ea typeface="Fira Mono" panose="020B0609050000020004" pitchFamily="49" charset="0"/>
                <a:cs typeface="Courier New" panose="02070309020205020404" pitchFamily="49" charset="0"/>
              </a:rPr>
              <a:t>ONLOgon</a:t>
            </a:r>
            <a:r>
              <a:rPr lang="en-US" sz="1400" dirty="0">
                <a:highlight>
                  <a:srgbClr val="000000"/>
                </a:highlight>
                <a:latin typeface="Fira Mono" panose="020B0609050000020004" pitchFamily="49" charset="0"/>
                <a:ea typeface="Fira Mono" panose="020B0609050000020004" pitchFamily="49" charset="0"/>
                <a:cs typeface="Courier New" panose="02070309020205020404" pitchFamily="49" charset="0"/>
              </a:rPr>
              <a:t> /TN </a:t>
            </a:r>
            <a:r>
              <a:rPr lang="en-US" sz="1400" dirty="0" err="1">
                <a:highlight>
                  <a:srgbClr val="000000"/>
                </a:highlight>
                <a:latin typeface="Fira Mono" panose="020B0609050000020004" pitchFamily="49" charset="0"/>
                <a:ea typeface="Fira Mono" panose="020B0609050000020004" pitchFamily="49" charset="0"/>
                <a:cs typeface="Courier New" panose="02070309020205020404" pitchFamily="49" charset="0"/>
              </a:rPr>
              <a:t>WindowsUpdateCheck</a:t>
            </a:r>
            <a:r>
              <a:rPr lang="en-US" sz="1400" dirty="0">
                <a:highlight>
                  <a:srgbClr val="000000"/>
                </a:highlight>
                <a:latin typeface="Fira Mono" panose="020B0609050000020004" pitchFamily="49" charset="0"/>
                <a:ea typeface="Fira Mono" panose="020B0609050000020004" pitchFamily="49" charset="0"/>
                <a:cs typeface="Courier New" panose="02070309020205020404" pitchFamily="49" charset="0"/>
              </a:rPr>
              <a:t> /TR "[file path]" /</a:t>
            </a:r>
            <a:r>
              <a:rPr lang="en-US" sz="1400" dirty="0" err="1">
                <a:highlight>
                  <a:srgbClr val="000000"/>
                </a:highlight>
                <a:latin typeface="Fira Mono" panose="020B0609050000020004" pitchFamily="49" charset="0"/>
                <a:ea typeface="Fira Mono" panose="020B0609050000020004" pitchFamily="49" charset="0"/>
                <a:cs typeface="Courier New" panose="02070309020205020404" pitchFamily="49" charset="0"/>
              </a:rPr>
              <a:t>ru</a:t>
            </a:r>
            <a:r>
              <a:rPr lang="en-US" sz="1400" dirty="0">
                <a:highlight>
                  <a:srgbClr val="000000"/>
                </a:highlight>
                <a:latin typeface="Fira Mono" panose="020B0609050000020004" pitchFamily="49" charset="0"/>
                <a:ea typeface="Fira Mono" panose="020B0609050000020004" pitchFamily="49" charset="0"/>
                <a:cs typeface="Courier New" panose="02070309020205020404" pitchFamily="49" charset="0"/>
              </a:rPr>
              <a:t> </a:t>
            </a:r>
          </a:p>
          <a:p>
            <a:pPr algn="ctr"/>
            <a:r>
              <a:rPr lang="en-US" sz="1900" dirty="0"/>
              <a:t>system for persistence”</a:t>
            </a:r>
          </a:p>
        </p:txBody>
      </p:sp>
      <p:sp>
        <p:nvSpPr>
          <p:cNvPr id="25" name="Rounded Rectangle 24">
            <a:extLst>
              <a:ext uri="{FF2B5EF4-FFF2-40B4-BE49-F238E27FC236}">
                <a16:creationId xmlns:a16="http://schemas.microsoft.com/office/drawing/2014/main" id="{6CADD2D9-76AB-5040-A2B4-8BFA09E91FC5}"/>
              </a:ext>
            </a:extLst>
          </p:cNvPr>
          <p:cNvSpPr/>
          <p:nvPr/>
        </p:nvSpPr>
        <p:spPr>
          <a:xfrm>
            <a:off x="4614498" y="2160953"/>
            <a:ext cx="2921154" cy="509173"/>
          </a:xfrm>
          <a:prstGeom prst="roundRect">
            <a:avLst>
              <a:gd name="adj" fmla="val 50000"/>
            </a:avLst>
          </a:prstGeom>
          <a:blipFill>
            <a:blip r:embed="rId3"/>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Techniques</a:t>
            </a:r>
          </a:p>
        </p:txBody>
      </p:sp>
      <p:sp>
        <p:nvSpPr>
          <p:cNvPr id="26" name="Rounded Rectangle 25">
            <a:extLst>
              <a:ext uri="{FF2B5EF4-FFF2-40B4-BE49-F238E27FC236}">
                <a16:creationId xmlns:a16="http://schemas.microsoft.com/office/drawing/2014/main" id="{2B3F4BCA-25D8-BF4F-81CD-3E9068B06226}"/>
              </a:ext>
            </a:extLst>
          </p:cNvPr>
          <p:cNvSpPr/>
          <p:nvPr/>
        </p:nvSpPr>
        <p:spPr>
          <a:xfrm>
            <a:off x="569070" y="2134263"/>
            <a:ext cx="2921154" cy="509173"/>
          </a:xfrm>
          <a:prstGeom prst="roundRect">
            <a:avLst>
              <a:gd name="adj" fmla="val 50000"/>
            </a:avLst>
          </a:prstGeom>
          <a:blipFill>
            <a:blip r:embed="rId4"/>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Tactics</a:t>
            </a:r>
          </a:p>
        </p:txBody>
      </p:sp>
      <p:sp>
        <p:nvSpPr>
          <p:cNvPr id="29" name="Rounded Rectangle 28">
            <a:extLst>
              <a:ext uri="{FF2B5EF4-FFF2-40B4-BE49-F238E27FC236}">
                <a16:creationId xmlns:a16="http://schemas.microsoft.com/office/drawing/2014/main" id="{648015B0-C961-F344-BB05-8020CF54EBCA}"/>
              </a:ext>
            </a:extLst>
          </p:cNvPr>
          <p:cNvSpPr/>
          <p:nvPr/>
        </p:nvSpPr>
        <p:spPr>
          <a:xfrm>
            <a:off x="8679263" y="2134262"/>
            <a:ext cx="2921154" cy="509173"/>
          </a:xfrm>
          <a:prstGeom prst="roundRect">
            <a:avLst>
              <a:gd name="adj" fmla="val 50000"/>
            </a:avLst>
          </a:prstGeom>
          <a:blipFill>
            <a:blip r:embed="rId5"/>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Procedures</a:t>
            </a:r>
          </a:p>
        </p:txBody>
      </p:sp>
    </p:spTree>
    <p:extLst>
      <p:ext uri="{BB962C8B-B14F-4D97-AF65-F5344CB8AC3E}">
        <p14:creationId xmlns:p14="http://schemas.microsoft.com/office/powerpoint/2010/main" val="4005455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t>Incident Response Cycle</a:t>
            </a:r>
          </a:p>
        </p:txBody>
      </p:sp>
      <p:pic>
        <p:nvPicPr>
          <p:cNvPr id="5" name="Picture 4" descr="A picture containing shirt&#10;&#10;Description automatically generated">
            <a:extLst>
              <a:ext uri="{FF2B5EF4-FFF2-40B4-BE49-F238E27FC236}">
                <a16:creationId xmlns:a16="http://schemas.microsoft.com/office/drawing/2014/main" id="{B8722245-1125-1A4C-BDF7-A6D118ADDC8F}"/>
              </a:ext>
            </a:extLst>
          </p:cNvPr>
          <p:cNvPicPr>
            <a:picLocks noChangeAspect="1"/>
          </p:cNvPicPr>
          <p:nvPr/>
        </p:nvPicPr>
        <p:blipFill rotWithShape="1">
          <a:blip r:embed="rId3"/>
          <a:srcRect t="18306" b="23466"/>
          <a:stretch/>
        </p:blipFill>
        <p:spPr>
          <a:xfrm>
            <a:off x="-298383" y="1494489"/>
            <a:ext cx="13225112" cy="4281512"/>
          </a:xfrm>
          <a:prstGeom prst="rect">
            <a:avLst/>
          </a:prstGeom>
        </p:spPr>
      </p:pic>
    </p:spTree>
    <p:extLst>
      <p:ext uri="{BB962C8B-B14F-4D97-AF65-F5344CB8AC3E}">
        <p14:creationId xmlns:p14="http://schemas.microsoft.com/office/powerpoint/2010/main" val="13527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4CD9A5-7AD7-C44A-AD28-8CA65EB254A0}"/>
              </a:ext>
            </a:extLst>
          </p:cNvPr>
          <p:cNvSpPr>
            <a:spLocks noGrp="1"/>
          </p:cNvSpPr>
          <p:nvPr>
            <p:ph type="title"/>
          </p:nvPr>
        </p:nvSpPr>
        <p:spPr/>
        <p:txBody>
          <a:bodyPr/>
          <a:lstStyle/>
          <a:p>
            <a:r>
              <a:rPr lang="en-US" dirty="0"/>
              <a:t>Analysis Flow</a:t>
            </a:r>
          </a:p>
        </p:txBody>
      </p:sp>
    </p:spTree>
    <p:extLst>
      <p:ext uri="{BB962C8B-B14F-4D97-AF65-F5344CB8AC3E}">
        <p14:creationId xmlns:p14="http://schemas.microsoft.com/office/powerpoint/2010/main" val="322453501"/>
      </p:ext>
    </p:extLst>
  </p:cSld>
  <p:clrMapOvr>
    <a:masterClrMapping/>
  </p:clrMapOvr>
</p:sld>
</file>

<file path=ppt/theme/theme1.xml><?xml version="1.0" encoding="utf-8"?>
<a:theme xmlns:a="http://schemas.openxmlformats.org/drawingml/2006/main" name="Default Theme">
  <a:themeElements>
    <a:clrScheme name="Talos Theme 2020">
      <a:dk1>
        <a:srgbClr val="000000"/>
      </a:dk1>
      <a:lt1>
        <a:srgbClr val="FFFFFF"/>
      </a:lt1>
      <a:dk2>
        <a:srgbClr val="363638"/>
      </a:dk2>
      <a:lt2>
        <a:srgbClr val="EC6E09"/>
      </a:lt2>
      <a:accent1>
        <a:srgbClr val="F19615"/>
      </a:accent1>
      <a:accent2>
        <a:srgbClr val="0077D4"/>
      </a:accent2>
      <a:accent3>
        <a:srgbClr val="056EB6"/>
      </a:accent3>
      <a:accent4>
        <a:srgbClr val="FCB63E"/>
      </a:accent4>
      <a:accent5>
        <a:srgbClr val="457380"/>
      </a:accent5>
      <a:accent6>
        <a:srgbClr val="363638"/>
      </a:accent6>
      <a:hlink>
        <a:srgbClr val="EA7024"/>
      </a:hlink>
      <a:folHlink>
        <a:srgbClr val="0077D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cmpd="sng">
          <a:solidFill>
            <a:srgbClr val="8E8E8E"/>
          </a:solidFill>
        </a:ln>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err="1" smtClean="0">
            <a:solidFill>
              <a:srgbClr val="383838"/>
            </a:solidFill>
          </a:defRPr>
        </a:defPPr>
      </a:lstStyle>
    </a:txDef>
  </a:objectDefaults>
  <a:extraClrSchemeLst/>
  <a:extLst>
    <a:ext uri="{05A4C25C-085E-4340-85A3-A5531E510DB2}">
      <thm15:themeFamily xmlns:thm15="http://schemas.microsoft.com/office/thememl/2012/main" name="Presentation2" id="{83750AD0-F941-4A7E-83A4-6A0AEA04CECB}" vid="{0B7A8BD0-2481-4E87-AC8F-8BAD2659500D}"/>
    </a:ext>
  </a:extLst>
</a:theme>
</file>

<file path=ppt/theme/theme2.xml><?xml version="1.0" encoding="utf-8"?>
<a:theme xmlns:a="http://schemas.openxmlformats.org/drawingml/2006/main" name="1_Default Theme">
  <a:themeElements>
    <a:clrScheme name="Talos Theme 2021 1">
      <a:dk1>
        <a:srgbClr val="1C1C1C"/>
      </a:dk1>
      <a:lt1>
        <a:srgbClr val="FFFFFF"/>
      </a:lt1>
      <a:dk2>
        <a:srgbClr val="363638"/>
      </a:dk2>
      <a:lt2>
        <a:srgbClr val="EC6E09"/>
      </a:lt2>
      <a:accent1>
        <a:srgbClr val="F19615"/>
      </a:accent1>
      <a:accent2>
        <a:srgbClr val="006DB6"/>
      </a:accent2>
      <a:accent3>
        <a:srgbClr val="8357A3"/>
      </a:accent3>
      <a:accent4>
        <a:srgbClr val="FCB63E"/>
      </a:accent4>
      <a:accent5>
        <a:srgbClr val="457380"/>
      </a:accent5>
      <a:accent6>
        <a:srgbClr val="515154"/>
      </a:accent6>
      <a:hlink>
        <a:srgbClr val="EA7024"/>
      </a:hlink>
      <a:folHlink>
        <a:srgbClr val="006DB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rgbClr val="8E8E8E"/>
          </a:solidFill>
        </a:ln>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err="1" smtClean="0">
            <a:solidFill>
              <a:srgbClr val="383838"/>
            </a:solidFill>
          </a:defRPr>
        </a:defPPr>
      </a:lstStyle>
    </a:txDef>
  </a:objectDefaults>
  <a:extraClrSchemeLst/>
  <a:extLst>
    <a:ext uri="{05A4C25C-085E-4340-85A3-A5531E510DB2}">
      <thm15:themeFamily xmlns:thm15="http://schemas.microsoft.com/office/thememl/2012/main" name="Presentation1" id="{14EEAE7C-0860-9544-A1F4-B5BA39113CBB}" vid="{BB5F1AF8-42E0-774C-BABB-2788399AF26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5124ED899249E4CA66211AA9BCD3737" ma:contentTypeVersion="11" ma:contentTypeDescription="Create a new document." ma:contentTypeScope="" ma:versionID="da0bdf2c2d880bee4622d3404c8aa6e1">
  <xsd:schema xmlns:xsd="http://www.w3.org/2001/XMLSchema" xmlns:xs="http://www.w3.org/2001/XMLSchema" xmlns:p="http://schemas.microsoft.com/office/2006/metadata/properties" xmlns:ns2="58fdbea3-dfee-489e-adf0-d4d39bfe3b97" xmlns:ns3="21369125-3e06-40a6-a3c1-c2bc76a5f9a2" targetNamespace="http://schemas.microsoft.com/office/2006/metadata/properties" ma:root="true" ma:fieldsID="f51c3033ce6eae209ba68cd247395398" ns2:_="" ns3:_="">
    <xsd:import namespace="58fdbea3-dfee-489e-adf0-d4d39bfe3b97"/>
    <xsd:import namespace="21369125-3e06-40a6-a3c1-c2bc76a5f9a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fdbea3-dfee-489e-adf0-d4d39bfe3b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369125-3e06-40a6-a3c1-c2bc76a5f9a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962F41-76E7-4E13-B775-26A29F124A93}">
  <ds:schemaRefs>
    <ds:schemaRef ds:uri="http://schemas.microsoft.com/sharepoint/v3/contenttype/forms"/>
  </ds:schemaRefs>
</ds:datastoreItem>
</file>

<file path=customXml/itemProps2.xml><?xml version="1.0" encoding="utf-8"?>
<ds:datastoreItem xmlns:ds="http://schemas.openxmlformats.org/officeDocument/2006/customXml" ds:itemID="{24354942-4D19-4A63-8DE5-77BB5D196DAC}">
  <ds:schemaRefs>
    <ds:schemaRef ds:uri="http://purl.org/dc/terms/"/>
    <ds:schemaRef ds:uri="http://purl.org/dc/elements/1.1/"/>
    <ds:schemaRef ds:uri="http://purl.org/dc/dcmitype/"/>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21369125-3e06-40a6-a3c1-c2bc76a5f9a2"/>
    <ds:schemaRef ds:uri="58fdbea3-dfee-489e-adf0-d4d39bfe3b97"/>
  </ds:schemaRefs>
</ds:datastoreItem>
</file>

<file path=customXml/itemProps3.xml><?xml version="1.0" encoding="utf-8"?>
<ds:datastoreItem xmlns:ds="http://schemas.openxmlformats.org/officeDocument/2006/customXml" ds:itemID="{2EA8EC69-9033-4A0F-9E87-4C81FD0E0661}">
  <ds:schemaRefs>
    <ds:schemaRef ds:uri="21369125-3e06-40a6-a3c1-c2bc76a5f9a2"/>
    <ds:schemaRef ds:uri="58fdbea3-dfee-489e-adf0-d4d39bfe3b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Default Theme</Template>
  <TotalTime>5377</TotalTime>
  <Words>1129</Words>
  <Application>Microsoft Office PowerPoint</Application>
  <PresentationFormat>Custom</PresentationFormat>
  <Paragraphs>265</Paragraphs>
  <Slides>24</Slides>
  <Notes>16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Calibri</vt:lpstr>
      <vt:lpstr>Calibri Light</vt:lpstr>
      <vt:lpstr>Courier New</vt:lpstr>
      <vt:lpstr>Fira Mono</vt:lpstr>
      <vt:lpstr>Default Theme</vt:lpstr>
      <vt:lpstr>1_Default Theme</vt:lpstr>
      <vt:lpstr>PowerPoint Presentation</vt:lpstr>
      <vt:lpstr>PowerPoint Presentation</vt:lpstr>
      <vt:lpstr>Why do you need structure in analysis?</vt:lpstr>
      <vt:lpstr>Background</vt:lpstr>
      <vt:lpstr>=</vt:lpstr>
      <vt:lpstr>Standards of a Successful Investigation</vt:lpstr>
      <vt:lpstr>MITRE ATT&amp;CK</vt:lpstr>
      <vt:lpstr>Incident Response Cycle</vt:lpstr>
      <vt:lpstr>Analysis Flow</vt:lpstr>
      <vt:lpstr>=</vt:lpstr>
      <vt:lpstr>Investigation Strategy</vt:lpstr>
      <vt:lpstr>Know where to look</vt:lpstr>
      <vt:lpstr>Finding Evil</vt:lpstr>
      <vt:lpstr>Quick Wins</vt:lpstr>
      <vt:lpstr>Investigation Notes Template</vt:lpstr>
      <vt:lpstr>Findings</vt:lpstr>
      <vt:lpstr>Correlation</vt:lpstr>
      <vt:lpstr>Indicators</vt:lpstr>
      <vt:lpstr>Simplify</vt:lpstr>
      <vt:lpstr>Creating a Timeline</vt:lpstr>
      <vt:lpstr>Incident Timeline Template</vt:lpstr>
      <vt:lpstr>Enrichment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Gerry Johansen (gejohans)</dc:creator>
  <cp:lastModifiedBy>Terryn Valikodath</cp:lastModifiedBy>
  <cp:revision>34</cp:revision>
  <dcterms:created xsi:type="dcterms:W3CDTF">2020-06-01T21:26:10Z</dcterms:created>
  <dcterms:modified xsi:type="dcterms:W3CDTF">2023-09-28T17:17:28Z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0x01010075124ED899249E4CA66211AA9BCD3737</vt:lpwstr>
  </property>
</Properties>
</file>